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9" r:id="rId3"/>
    <p:sldId id="280" r:id="rId4"/>
    <p:sldId id="266" r:id="rId5"/>
    <p:sldId id="259" r:id="rId6"/>
    <p:sldId id="284" r:id="rId7"/>
    <p:sldId id="264" r:id="rId8"/>
    <p:sldId id="285" r:id="rId9"/>
    <p:sldId id="287" r:id="rId10"/>
    <p:sldId id="286" r:id="rId11"/>
    <p:sldId id="283" r:id="rId12"/>
    <p:sldId id="274" r:id="rId13"/>
    <p:sldId id="288" r:id="rId14"/>
    <p:sldId id="290" r:id="rId15"/>
    <p:sldId id="292" r:id="rId16"/>
    <p:sldId id="293" r:id="rId17"/>
    <p:sldId id="294" r:id="rId18"/>
    <p:sldId id="277" r:id="rId19"/>
    <p:sldId id="295" r:id="rId20"/>
    <p:sldId id="296" r:id="rId21"/>
    <p:sldId id="308" r:id="rId22"/>
    <p:sldId id="309" r:id="rId23"/>
    <p:sldId id="297" r:id="rId24"/>
    <p:sldId id="276" r:id="rId25"/>
    <p:sldId id="307" r:id="rId26"/>
    <p:sldId id="302" r:id="rId27"/>
    <p:sldId id="303" r:id="rId28"/>
    <p:sldId id="304" r:id="rId29"/>
    <p:sldId id="258" r:id="rId30"/>
    <p:sldId id="305" r:id="rId31"/>
    <p:sldId id="306" r:id="rId32"/>
    <p:sldId id="281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37"/>
  </p:normalViewPr>
  <p:slideViewPr>
    <p:cSldViewPr snapToGrid="0" showGuides="1">
      <p:cViewPr>
        <p:scale>
          <a:sx n="89" d="100"/>
          <a:sy n="89" d="100"/>
        </p:scale>
        <p:origin x="1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tags" Target="tags/tag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DBAF9-EFEB-469A-B69C-902ED0DABA1F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E0651-846E-4647-8C8E-B2286E210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5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095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00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538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311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472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57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12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905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92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52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763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484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28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03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723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08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252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186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396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18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18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5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362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429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20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87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83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058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1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52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28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E0651-846E-4647-8C8E-B2286E210C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16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65779" y="2247900"/>
            <a:ext cx="3888000" cy="2448000"/>
          </a:xfrm>
          <a:custGeom>
            <a:avLst/>
            <a:gdLst>
              <a:gd name="connsiteX0" fmla="*/ 0 w 3888000"/>
              <a:gd name="connsiteY0" fmla="*/ 0 h 2448000"/>
              <a:gd name="connsiteX1" fmla="*/ 3888000 w 3888000"/>
              <a:gd name="connsiteY1" fmla="*/ 0 h 2448000"/>
              <a:gd name="connsiteX2" fmla="*/ 3888000 w 3888000"/>
              <a:gd name="connsiteY2" fmla="*/ 2448000 h 2448000"/>
              <a:gd name="connsiteX3" fmla="*/ 0 w 3888000"/>
              <a:gd name="connsiteY3" fmla="*/ 2448000 h 24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8000" h="2448000">
                <a:moveTo>
                  <a:pt x="0" y="0"/>
                </a:moveTo>
                <a:lnTo>
                  <a:pt x="3888000" y="0"/>
                </a:lnTo>
                <a:lnTo>
                  <a:pt x="3888000" y="2448000"/>
                </a:lnTo>
                <a:lnTo>
                  <a:pt x="0" y="244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23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11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0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746250" y="2070100"/>
            <a:ext cx="3365500" cy="3365500"/>
          </a:xfrm>
          <a:custGeom>
            <a:avLst/>
            <a:gdLst>
              <a:gd name="connsiteX0" fmla="*/ 1682750 w 3365500"/>
              <a:gd name="connsiteY0" fmla="*/ 0 h 3365500"/>
              <a:gd name="connsiteX1" fmla="*/ 3365500 w 3365500"/>
              <a:gd name="connsiteY1" fmla="*/ 1682750 h 3365500"/>
              <a:gd name="connsiteX2" fmla="*/ 1682750 w 3365500"/>
              <a:gd name="connsiteY2" fmla="*/ 3365500 h 3365500"/>
              <a:gd name="connsiteX3" fmla="*/ 0 w 3365500"/>
              <a:gd name="connsiteY3" fmla="*/ 1682750 h 3365500"/>
              <a:gd name="connsiteX4" fmla="*/ 1682750 w 3365500"/>
              <a:gd name="connsiteY4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0" h="336550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612107"/>
                  <a:pt x="2612107" y="3365500"/>
                  <a:pt x="1682750" y="3365500"/>
                </a:cubicBezTo>
                <a:cubicBezTo>
                  <a:pt x="753393" y="3365500"/>
                  <a:pt x="0" y="2612107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88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292353" y="1830102"/>
            <a:ext cx="4121849" cy="3855446"/>
          </a:xfrm>
          <a:custGeom>
            <a:avLst/>
            <a:gdLst>
              <a:gd name="connsiteX0" fmla="*/ 3060841 w 4121849"/>
              <a:gd name="connsiteY0" fmla="*/ 1176388 h 3855446"/>
              <a:gd name="connsiteX1" fmla="*/ 3192163 w 4121849"/>
              <a:gd name="connsiteY1" fmla="*/ 1219723 h 3855446"/>
              <a:gd name="connsiteX2" fmla="*/ 3248827 w 4121849"/>
              <a:gd name="connsiteY2" fmla="*/ 1549412 h 3855446"/>
              <a:gd name="connsiteX3" fmla="*/ 1689919 w 4121849"/>
              <a:gd name="connsiteY3" fmla="*/ 3755396 h 3855446"/>
              <a:gd name="connsiteX4" fmla="*/ 1360230 w 4121849"/>
              <a:gd name="connsiteY4" fmla="*/ 3812060 h 3855446"/>
              <a:gd name="connsiteX5" fmla="*/ 1303566 w 4121849"/>
              <a:gd name="connsiteY5" fmla="*/ 3482371 h 3855446"/>
              <a:gd name="connsiteX6" fmla="*/ 2862473 w 4121849"/>
              <a:gd name="connsiteY6" fmla="*/ 1276387 h 3855446"/>
              <a:gd name="connsiteX7" fmla="*/ 3060841 w 4121849"/>
              <a:gd name="connsiteY7" fmla="*/ 1176388 h 3855446"/>
              <a:gd name="connsiteX8" fmla="*/ 3890478 w 4121849"/>
              <a:gd name="connsiteY8" fmla="*/ 988915 h 3855446"/>
              <a:gd name="connsiteX9" fmla="*/ 4021799 w 4121849"/>
              <a:gd name="connsiteY9" fmla="*/ 1032249 h 3855446"/>
              <a:gd name="connsiteX10" fmla="*/ 4078463 w 4121849"/>
              <a:gd name="connsiteY10" fmla="*/ 1361938 h 3855446"/>
              <a:gd name="connsiteX11" fmla="*/ 2519556 w 4121849"/>
              <a:gd name="connsiteY11" fmla="*/ 3567923 h 3855446"/>
              <a:gd name="connsiteX12" fmla="*/ 2189866 w 4121849"/>
              <a:gd name="connsiteY12" fmla="*/ 3624587 h 3855446"/>
              <a:gd name="connsiteX13" fmla="*/ 2133202 w 4121849"/>
              <a:gd name="connsiteY13" fmla="*/ 3294897 h 3855446"/>
              <a:gd name="connsiteX14" fmla="*/ 3692109 w 4121849"/>
              <a:gd name="connsiteY14" fmla="*/ 1088913 h 3855446"/>
              <a:gd name="connsiteX15" fmla="*/ 3890478 w 4121849"/>
              <a:gd name="connsiteY15" fmla="*/ 988915 h 3855446"/>
              <a:gd name="connsiteX16" fmla="*/ 2130921 w 4121849"/>
              <a:gd name="connsiteY16" fmla="*/ 519240 h 3855446"/>
              <a:gd name="connsiteX17" fmla="*/ 2262243 w 4121849"/>
              <a:gd name="connsiteY17" fmla="*/ 562574 h 3855446"/>
              <a:gd name="connsiteX18" fmla="*/ 2318907 w 4121849"/>
              <a:gd name="connsiteY18" fmla="*/ 892263 h 3855446"/>
              <a:gd name="connsiteX19" fmla="*/ 760000 w 4121849"/>
              <a:gd name="connsiteY19" fmla="*/ 3098248 h 3855446"/>
              <a:gd name="connsiteX20" fmla="*/ 430311 w 4121849"/>
              <a:gd name="connsiteY20" fmla="*/ 3154912 h 3855446"/>
              <a:gd name="connsiteX21" fmla="*/ 373646 w 4121849"/>
              <a:gd name="connsiteY21" fmla="*/ 2825222 h 3855446"/>
              <a:gd name="connsiteX22" fmla="*/ 1932553 w 4121849"/>
              <a:gd name="connsiteY22" fmla="*/ 619238 h 3855446"/>
              <a:gd name="connsiteX23" fmla="*/ 2085662 w 4121849"/>
              <a:gd name="connsiteY23" fmla="*/ 522624 h 3855446"/>
              <a:gd name="connsiteX24" fmla="*/ 2130921 w 4121849"/>
              <a:gd name="connsiteY24" fmla="*/ 519240 h 3855446"/>
              <a:gd name="connsiteX25" fmla="*/ 2866266 w 4121849"/>
              <a:gd name="connsiteY25" fmla="*/ 465197 h 3855446"/>
              <a:gd name="connsiteX26" fmla="*/ 2997588 w 4121849"/>
              <a:gd name="connsiteY26" fmla="*/ 508531 h 3855446"/>
              <a:gd name="connsiteX27" fmla="*/ 3054252 w 4121849"/>
              <a:gd name="connsiteY27" fmla="*/ 838221 h 3855446"/>
              <a:gd name="connsiteX28" fmla="*/ 1495345 w 4121849"/>
              <a:gd name="connsiteY28" fmla="*/ 3044205 h 3855446"/>
              <a:gd name="connsiteX29" fmla="*/ 1165655 w 4121849"/>
              <a:gd name="connsiteY29" fmla="*/ 3100869 h 3855446"/>
              <a:gd name="connsiteX30" fmla="*/ 1108990 w 4121849"/>
              <a:gd name="connsiteY30" fmla="*/ 2771179 h 3855446"/>
              <a:gd name="connsiteX31" fmla="*/ 2667898 w 4121849"/>
              <a:gd name="connsiteY31" fmla="*/ 565196 h 3855446"/>
              <a:gd name="connsiteX32" fmla="*/ 2866266 w 4121849"/>
              <a:gd name="connsiteY32" fmla="*/ 465197 h 3855446"/>
              <a:gd name="connsiteX33" fmla="*/ 1800663 w 4121849"/>
              <a:gd name="connsiteY33" fmla="*/ 53 h 3855446"/>
              <a:gd name="connsiteX34" fmla="*/ 1931984 w 4121849"/>
              <a:gd name="connsiteY34" fmla="*/ 43387 h 3855446"/>
              <a:gd name="connsiteX35" fmla="*/ 1988648 w 4121849"/>
              <a:gd name="connsiteY35" fmla="*/ 373077 h 3855446"/>
              <a:gd name="connsiteX36" fmla="*/ 429741 w 4121849"/>
              <a:gd name="connsiteY36" fmla="*/ 2579061 h 3855446"/>
              <a:gd name="connsiteX37" fmla="*/ 100051 w 4121849"/>
              <a:gd name="connsiteY37" fmla="*/ 2635725 h 3855446"/>
              <a:gd name="connsiteX38" fmla="*/ 43387 w 4121849"/>
              <a:gd name="connsiteY38" fmla="*/ 2306035 h 3855446"/>
              <a:gd name="connsiteX39" fmla="*/ 1602294 w 4121849"/>
              <a:gd name="connsiteY39" fmla="*/ 100051 h 3855446"/>
              <a:gd name="connsiteX40" fmla="*/ 1755404 w 4121849"/>
              <a:gd name="connsiteY40" fmla="*/ 3438 h 3855446"/>
              <a:gd name="connsiteX41" fmla="*/ 1800663 w 4121849"/>
              <a:gd name="connsiteY41" fmla="*/ 53 h 38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121849" h="3855446">
                <a:moveTo>
                  <a:pt x="3060841" y="1176388"/>
                </a:moveTo>
                <a:cubicBezTo>
                  <a:pt x="3106392" y="1177347"/>
                  <a:pt x="3152155" y="1191450"/>
                  <a:pt x="3192163" y="1219723"/>
                </a:cubicBezTo>
                <a:cubicBezTo>
                  <a:pt x="3298852" y="1295117"/>
                  <a:pt x="3324221" y="1442723"/>
                  <a:pt x="3248827" y="1549412"/>
                </a:cubicBezTo>
                <a:lnTo>
                  <a:pt x="1689919" y="3755396"/>
                </a:lnTo>
                <a:cubicBezTo>
                  <a:pt x="1614526" y="3862085"/>
                  <a:pt x="1466919" y="3887454"/>
                  <a:pt x="1360230" y="3812060"/>
                </a:cubicBezTo>
                <a:cubicBezTo>
                  <a:pt x="1253542" y="3736666"/>
                  <a:pt x="1228171" y="3589059"/>
                  <a:pt x="1303566" y="3482371"/>
                </a:cubicBezTo>
                <a:lnTo>
                  <a:pt x="2862473" y="1276387"/>
                </a:lnTo>
                <a:cubicBezTo>
                  <a:pt x="2909595" y="1209706"/>
                  <a:pt x="2984924" y="1174790"/>
                  <a:pt x="3060841" y="1176388"/>
                </a:cubicBezTo>
                <a:close/>
                <a:moveTo>
                  <a:pt x="3890478" y="988915"/>
                </a:moveTo>
                <a:cubicBezTo>
                  <a:pt x="3936028" y="989874"/>
                  <a:pt x="3981791" y="1003976"/>
                  <a:pt x="4021799" y="1032249"/>
                </a:cubicBezTo>
                <a:cubicBezTo>
                  <a:pt x="4128488" y="1107643"/>
                  <a:pt x="4153857" y="1255250"/>
                  <a:pt x="4078463" y="1361938"/>
                </a:cubicBezTo>
                <a:lnTo>
                  <a:pt x="2519556" y="3567923"/>
                </a:lnTo>
                <a:cubicBezTo>
                  <a:pt x="2444162" y="3674611"/>
                  <a:pt x="2296555" y="3699981"/>
                  <a:pt x="2189866" y="3624587"/>
                </a:cubicBezTo>
                <a:cubicBezTo>
                  <a:pt x="2083177" y="3549193"/>
                  <a:pt x="2057808" y="3401586"/>
                  <a:pt x="2133202" y="3294897"/>
                </a:cubicBezTo>
                <a:lnTo>
                  <a:pt x="3692109" y="1088913"/>
                </a:lnTo>
                <a:cubicBezTo>
                  <a:pt x="3739231" y="1022232"/>
                  <a:pt x="3814560" y="987318"/>
                  <a:pt x="3890478" y="988915"/>
                </a:cubicBezTo>
                <a:close/>
                <a:moveTo>
                  <a:pt x="2130921" y="519240"/>
                </a:moveTo>
                <a:cubicBezTo>
                  <a:pt x="2176472" y="520198"/>
                  <a:pt x="2222235" y="534301"/>
                  <a:pt x="2262243" y="562574"/>
                </a:cubicBezTo>
                <a:cubicBezTo>
                  <a:pt x="2368932" y="637968"/>
                  <a:pt x="2394301" y="785574"/>
                  <a:pt x="2318907" y="892263"/>
                </a:cubicBezTo>
                <a:lnTo>
                  <a:pt x="760000" y="3098248"/>
                </a:lnTo>
                <a:cubicBezTo>
                  <a:pt x="684605" y="3204936"/>
                  <a:pt x="537000" y="3230306"/>
                  <a:pt x="430311" y="3154912"/>
                </a:cubicBezTo>
                <a:cubicBezTo>
                  <a:pt x="323622" y="3079518"/>
                  <a:pt x="298252" y="2931911"/>
                  <a:pt x="373646" y="2825222"/>
                </a:cubicBezTo>
                <a:lnTo>
                  <a:pt x="1932553" y="619238"/>
                </a:lnTo>
                <a:cubicBezTo>
                  <a:pt x="1970250" y="565893"/>
                  <a:pt x="2026001" y="532879"/>
                  <a:pt x="2085662" y="522624"/>
                </a:cubicBezTo>
                <a:cubicBezTo>
                  <a:pt x="2100578" y="520062"/>
                  <a:pt x="2115738" y="518921"/>
                  <a:pt x="2130921" y="519240"/>
                </a:cubicBezTo>
                <a:close/>
                <a:moveTo>
                  <a:pt x="2866266" y="465197"/>
                </a:moveTo>
                <a:cubicBezTo>
                  <a:pt x="2911818" y="466155"/>
                  <a:pt x="2957579" y="480258"/>
                  <a:pt x="2997588" y="508531"/>
                </a:cubicBezTo>
                <a:cubicBezTo>
                  <a:pt x="3104277" y="583925"/>
                  <a:pt x="3129646" y="731532"/>
                  <a:pt x="3054252" y="838221"/>
                </a:cubicBezTo>
                <a:lnTo>
                  <a:pt x="1495345" y="3044205"/>
                </a:lnTo>
                <a:cubicBezTo>
                  <a:pt x="1419950" y="3150894"/>
                  <a:pt x="1272344" y="3176263"/>
                  <a:pt x="1165655" y="3100869"/>
                </a:cubicBezTo>
                <a:cubicBezTo>
                  <a:pt x="1058966" y="3025475"/>
                  <a:pt x="1033596" y="2877868"/>
                  <a:pt x="1108990" y="2771179"/>
                </a:cubicBezTo>
                <a:lnTo>
                  <a:pt x="2667898" y="565196"/>
                </a:lnTo>
                <a:cubicBezTo>
                  <a:pt x="2715019" y="498515"/>
                  <a:pt x="2790349" y="463600"/>
                  <a:pt x="2866266" y="465197"/>
                </a:cubicBezTo>
                <a:close/>
                <a:moveTo>
                  <a:pt x="1800663" y="53"/>
                </a:moveTo>
                <a:cubicBezTo>
                  <a:pt x="1846213" y="1012"/>
                  <a:pt x="1891975" y="15114"/>
                  <a:pt x="1931984" y="43387"/>
                </a:cubicBezTo>
                <a:cubicBezTo>
                  <a:pt x="2038673" y="118781"/>
                  <a:pt x="2064042" y="266388"/>
                  <a:pt x="1988648" y="373077"/>
                </a:cubicBezTo>
                <a:lnTo>
                  <a:pt x="429741" y="2579061"/>
                </a:lnTo>
                <a:cubicBezTo>
                  <a:pt x="354347" y="2685750"/>
                  <a:pt x="206740" y="2711119"/>
                  <a:pt x="100051" y="2635725"/>
                </a:cubicBezTo>
                <a:cubicBezTo>
                  <a:pt x="-6638" y="2560331"/>
                  <a:pt x="-32007" y="2412724"/>
                  <a:pt x="43387" y="2306035"/>
                </a:cubicBezTo>
                <a:lnTo>
                  <a:pt x="1602294" y="100051"/>
                </a:lnTo>
                <a:cubicBezTo>
                  <a:pt x="1639991" y="46707"/>
                  <a:pt x="1695741" y="13692"/>
                  <a:pt x="1755404" y="3438"/>
                </a:cubicBezTo>
                <a:cubicBezTo>
                  <a:pt x="1770319" y="875"/>
                  <a:pt x="1785479" y="-266"/>
                  <a:pt x="1800663" y="5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5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1480523" y="2055221"/>
            <a:ext cx="2490781" cy="1959428"/>
          </a:xfrm>
          <a:custGeom>
            <a:avLst/>
            <a:gdLst>
              <a:gd name="connsiteX0" fmla="*/ 0 w 2490781"/>
              <a:gd name="connsiteY0" fmla="*/ 0 h 1959428"/>
              <a:gd name="connsiteX1" fmla="*/ 2490781 w 2490781"/>
              <a:gd name="connsiteY1" fmla="*/ 0 h 1959428"/>
              <a:gd name="connsiteX2" fmla="*/ 2490781 w 2490781"/>
              <a:gd name="connsiteY2" fmla="*/ 1959428 h 1959428"/>
              <a:gd name="connsiteX3" fmla="*/ 0 w 2490781"/>
              <a:gd name="connsiteY3" fmla="*/ 1959428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0781" h="1959428">
                <a:moveTo>
                  <a:pt x="0" y="0"/>
                </a:moveTo>
                <a:lnTo>
                  <a:pt x="2490781" y="0"/>
                </a:lnTo>
                <a:lnTo>
                  <a:pt x="2490781" y="1959428"/>
                </a:lnTo>
                <a:lnTo>
                  <a:pt x="0" y="19594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4858633" y="2055221"/>
            <a:ext cx="2490781" cy="1959428"/>
          </a:xfrm>
          <a:custGeom>
            <a:avLst/>
            <a:gdLst>
              <a:gd name="connsiteX0" fmla="*/ 0 w 2490781"/>
              <a:gd name="connsiteY0" fmla="*/ 0 h 1959428"/>
              <a:gd name="connsiteX1" fmla="*/ 2490781 w 2490781"/>
              <a:gd name="connsiteY1" fmla="*/ 0 h 1959428"/>
              <a:gd name="connsiteX2" fmla="*/ 2490781 w 2490781"/>
              <a:gd name="connsiteY2" fmla="*/ 1959428 h 1959428"/>
              <a:gd name="connsiteX3" fmla="*/ 0 w 2490781"/>
              <a:gd name="connsiteY3" fmla="*/ 1959428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0781" h="1959428">
                <a:moveTo>
                  <a:pt x="0" y="0"/>
                </a:moveTo>
                <a:lnTo>
                  <a:pt x="2490781" y="0"/>
                </a:lnTo>
                <a:lnTo>
                  <a:pt x="2490781" y="1959428"/>
                </a:lnTo>
                <a:lnTo>
                  <a:pt x="0" y="19594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236744" y="2055221"/>
            <a:ext cx="2490781" cy="1959428"/>
          </a:xfrm>
          <a:custGeom>
            <a:avLst/>
            <a:gdLst>
              <a:gd name="connsiteX0" fmla="*/ 0 w 2490781"/>
              <a:gd name="connsiteY0" fmla="*/ 0 h 1959428"/>
              <a:gd name="connsiteX1" fmla="*/ 2490781 w 2490781"/>
              <a:gd name="connsiteY1" fmla="*/ 0 h 1959428"/>
              <a:gd name="connsiteX2" fmla="*/ 2490781 w 2490781"/>
              <a:gd name="connsiteY2" fmla="*/ 1959428 h 1959428"/>
              <a:gd name="connsiteX3" fmla="*/ 0 w 2490781"/>
              <a:gd name="connsiteY3" fmla="*/ 1959428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0781" h="1959428">
                <a:moveTo>
                  <a:pt x="0" y="0"/>
                </a:moveTo>
                <a:lnTo>
                  <a:pt x="2490781" y="0"/>
                </a:lnTo>
                <a:lnTo>
                  <a:pt x="2490781" y="1959428"/>
                </a:lnTo>
                <a:lnTo>
                  <a:pt x="0" y="19594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65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4599444" y="1949517"/>
            <a:ext cx="3000718" cy="3585029"/>
          </a:xfrm>
          <a:custGeom>
            <a:avLst/>
            <a:gdLst>
              <a:gd name="connsiteX0" fmla="*/ 0 w 3000718"/>
              <a:gd name="connsiteY0" fmla="*/ 0 h 3585029"/>
              <a:gd name="connsiteX1" fmla="*/ 3000718 w 3000718"/>
              <a:gd name="connsiteY1" fmla="*/ 0 h 3585029"/>
              <a:gd name="connsiteX2" fmla="*/ 3000718 w 3000718"/>
              <a:gd name="connsiteY2" fmla="*/ 3585029 h 3585029"/>
              <a:gd name="connsiteX3" fmla="*/ 0 w 3000718"/>
              <a:gd name="connsiteY3" fmla="*/ 3585029 h 358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718" h="3585029">
                <a:moveTo>
                  <a:pt x="0" y="0"/>
                </a:moveTo>
                <a:lnTo>
                  <a:pt x="3000718" y="0"/>
                </a:lnTo>
                <a:lnTo>
                  <a:pt x="3000718" y="3585029"/>
                </a:lnTo>
                <a:lnTo>
                  <a:pt x="0" y="35850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48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4920343" y="1684564"/>
            <a:ext cx="6215970" cy="4136572"/>
          </a:xfrm>
          <a:custGeom>
            <a:avLst/>
            <a:gdLst>
              <a:gd name="connsiteX0" fmla="*/ 0 w 6215970"/>
              <a:gd name="connsiteY0" fmla="*/ 0 h 4136572"/>
              <a:gd name="connsiteX1" fmla="*/ 6215970 w 6215970"/>
              <a:gd name="connsiteY1" fmla="*/ 0 h 4136572"/>
              <a:gd name="connsiteX2" fmla="*/ 6215970 w 6215970"/>
              <a:gd name="connsiteY2" fmla="*/ 4136572 h 4136572"/>
              <a:gd name="connsiteX3" fmla="*/ 0 w 6215970"/>
              <a:gd name="connsiteY3" fmla="*/ 4136572 h 41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15970" h="4136572">
                <a:moveTo>
                  <a:pt x="0" y="0"/>
                </a:moveTo>
                <a:lnTo>
                  <a:pt x="6215970" y="0"/>
                </a:lnTo>
                <a:lnTo>
                  <a:pt x="6215970" y="4136572"/>
                </a:lnTo>
                <a:lnTo>
                  <a:pt x="0" y="4136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86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449672" y="1993731"/>
            <a:ext cx="1563346" cy="1563346"/>
          </a:xfrm>
          <a:custGeom>
            <a:avLst/>
            <a:gdLst>
              <a:gd name="connsiteX0" fmla="*/ 781673 w 1563346"/>
              <a:gd name="connsiteY0" fmla="*/ 0 h 1563346"/>
              <a:gd name="connsiteX1" fmla="*/ 1563346 w 1563346"/>
              <a:gd name="connsiteY1" fmla="*/ 781673 h 1563346"/>
              <a:gd name="connsiteX2" fmla="*/ 781673 w 1563346"/>
              <a:gd name="connsiteY2" fmla="*/ 1563346 h 1563346"/>
              <a:gd name="connsiteX3" fmla="*/ 0 w 1563346"/>
              <a:gd name="connsiteY3" fmla="*/ 781673 h 1563346"/>
              <a:gd name="connsiteX4" fmla="*/ 781673 w 1563346"/>
              <a:gd name="connsiteY4" fmla="*/ 0 h 156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346" h="1563346">
                <a:moveTo>
                  <a:pt x="781673" y="0"/>
                </a:moveTo>
                <a:cubicBezTo>
                  <a:pt x="1213379" y="0"/>
                  <a:pt x="1563346" y="349967"/>
                  <a:pt x="1563346" y="781673"/>
                </a:cubicBezTo>
                <a:cubicBezTo>
                  <a:pt x="1563346" y="1213379"/>
                  <a:pt x="1213379" y="1563346"/>
                  <a:pt x="781673" y="1563346"/>
                </a:cubicBezTo>
                <a:cubicBezTo>
                  <a:pt x="349967" y="1563346"/>
                  <a:pt x="0" y="1213379"/>
                  <a:pt x="0" y="781673"/>
                </a:cubicBezTo>
                <a:cubicBezTo>
                  <a:pt x="0" y="349967"/>
                  <a:pt x="349967" y="0"/>
                  <a:pt x="7816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026109" y="1993731"/>
            <a:ext cx="1563346" cy="1563346"/>
          </a:xfrm>
          <a:custGeom>
            <a:avLst/>
            <a:gdLst>
              <a:gd name="connsiteX0" fmla="*/ 781673 w 1563346"/>
              <a:gd name="connsiteY0" fmla="*/ 0 h 1563346"/>
              <a:gd name="connsiteX1" fmla="*/ 1563346 w 1563346"/>
              <a:gd name="connsiteY1" fmla="*/ 781673 h 1563346"/>
              <a:gd name="connsiteX2" fmla="*/ 781673 w 1563346"/>
              <a:gd name="connsiteY2" fmla="*/ 1563346 h 1563346"/>
              <a:gd name="connsiteX3" fmla="*/ 0 w 1563346"/>
              <a:gd name="connsiteY3" fmla="*/ 781673 h 1563346"/>
              <a:gd name="connsiteX4" fmla="*/ 781673 w 1563346"/>
              <a:gd name="connsiteY4" fmla="*/ 0 h 156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346" h="1563346">
                <a:moveTo>
                  <a:pt x="781673" y="0"/>
                </a:moveTo>
                <a:cubicBezTo>
                  <a:pt x="1213379" y="0"/>
                  <a:pt x="1563346" y="349967"/>
                  <a:pt x="1563346" y="781673"/>
                </a:cubicBezTo>
                <a:cubicBezTo>
                  <a:pt x="1563346" y="1213379"/>
                  <a:pt x="1213379" y="1563346"/>
                  <a:pt x="781673" y="1563346"/>
                </a:cubicBezTo>
                <a:cubicBezTo>
                  <a:pt x="349967" y="1563346"/>
                  <a:pt x="0" y="1213379"/>
                  <a:pt x="0" y="781673"/>
                </a:cubicBezTo>
                <a:cubicBezTo>
                  <a:pt x="0" y="349967"/>
                  <a:pt x="349967" y="0"/>
                  <a:pt x="7816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602546" y="1993731"/>
            <a:ext cx="1563346" cy="1563346"/>
          </a:xfrm>
          <a:custGeom>
            <a:avLst/>
            <a:gdLst>
              <a:gd name="connsiteX0" fmla="*/ 781673 w 1563346"/>
              <a:gd name="connsiteY0" fmla="*/ 0 h 1563346"/>
              <a:gd name="connsiteX1" fmla="*/ 1563346 w 1563346"/>
              <a:gd name="connsiteY1" fmla="*/ 781673 h 1563346"/>
              <a:gd name="connsiteX2" fmla="*/ 781673 w 1563346"/>
              <a:gd name="connsiteY2" fmla="*/ 1563346 h 1563346"/>
              <a:gd name="connsiteX3" fmla="*/ 0 w 1563346"/>
              <a:gd name="connsiteY3" fmla="*/ 781673 h 1563346"/>
              <a:gd name="connsiteX4" fmla="*/ 781673 w 1563346"/>
              <a:gd name="connsiteY4" fmla="*/ 0 h 156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346" h="1563346">
                <a:moveTo>
                  <a:pt x="781673" y="0"/>
                </a:moveTo>
                <a:cubicBezTo>
                  <a:pt x="1213379" y="0"/>
                  <a:pt x="1563346" y="349967"/>
                  <a:pt x="1563346" y="781673"/>
                </a:cubicBezTo>
                <a:cubicBezTo>
                  <a:pt x="1563346" y="1213379"/>
                  <a:pt x="1213379" y="1563346"/>
                  <a:pt x="781673" y="1563346"/>
                </a:cubicBezTo>
                <a:cubicBezTo>
                  <a:pt x="349967" y="1563346"/>
                  <a:pt x="0" y="1213379"/>
                  <a:pt x="0" y="781673"/>
                </a:cubicBezTo>
                <a:cubicBezTo>
                  <a:pt x="0" y="349967"/>
                  <a:pt x="349967" y="0"/>
                  <a:pt x="7816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9178983" y="1993731"/>
            <a:ext cx="1563346" cy="1563346"/>
          </a:xfrm>
          <a:custGeom>
            <a:avLst/>
            <a:gdLst>
              <a:gd name="connsiteX0" fmla="*/ 781673 w 1563346"/>
              <a:gd name="connsiteY0" fmla="*/ 0 h 1563346"/>
              <a:gd name="connsiteX1" fmla="*/ 1563346 w 1563346"/>
              <a:gd name="connsiteY1" fmla="*/ 781673 h 1563346"/>
              <a:gd name="connsiteX2" fmla="*/ 781673 w 1563346"/>
              <a:gd name="connsiteY2" fmla="*/ 1563346 h 1563346"/>
              <a:gd name="connsiteX3" fmla="*/ 0 w 1563346"/>
              <a:gd name="connsiteY3" fmla="*/ 781673 h 1563346"/>
              <a:gd name="connsiteX4" fmla="*/ 781673 w 1563346"/>
              <a:gd name="connsiteY4" fmla="*/ 0 h 156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346" h="1563346">
                <a:moveTo>
                  <a:pt x="781673" y="0"/>
                </a:moveTo>
                <a:cubicBezTo>
                  <a:pt x="1213379" y="0"/>
                  <a:pt x="1563346" y="349967"/>
                  <a:pt x="1563346" y="781673"/>
                </a:cubicBezTo>
                <a:cubicBezTo>
                  <a:pt x="1563346" y="1213379"/>
                  <a:pt x="1213379" y="1563346"/>
                  <a:pt x="781673" y="1563346"/>
                </a:cubicBezTo>
                <a:cubicBezTo>
                  <a:pt x="349967" y="1563346"/>
                  <a:pt x="0" y="1213379"/>
                  <a:pt x="0" y="781673"/>
                </a:cubicBezTo>
                <a:cubicBezTo>
                  <a:pt x="0" y="349967"/>
                  <a:pt x="349967" y="0"/>
                  <a:pt x="7816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08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451771" y="0"/>
            <a:ext cx="740229" cy="740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51771" y="211263"/>
            <a:ext cx="74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E961BB62-2C08-4CAC-9B3C-FDA8A5CFAF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78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SE2018&#26149;-G11-&#39033;&#30446;&#35745;&#21010;%20V0.5.doc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5023" y="0"/>
            <a:ext cx="12192000" cy="6858000"/>
          </a:xfrm>
        </p:spPr>
      </p:pic>
      <p:grpSp>
        <p:nvGrpSpPr>
          <p:cNvPr id="3" name="组 2"/>
          <p:cNvGrpSpPr/>
          <p:nvPr/>
        </p:nvGrpSpPr>
        <p:grpSpPr>
          <a:xfrm>
            <a:off x="3447089" y="790802"/>
            <a:ext cx="5276398" cy="5276396"/>
            <a:chOff x="3010861" y="790802"/>
            <a:chExt cx="5276398" cy="5276396"/>
          </a:xfrm>
        </p:grpSpPr>
        <p:sp>
          <p:nvSpPr>
            <p:cNvPr id="2" name="椭圆 1"/>
            <p:cNvSpPr/>
            <p:nvPr/>
          </p:nvSpPr>
          <p:spPr>
            <a:xfrm>
              <a:off x="3010861" y="790802"/>
              <a:ext cx="5276398" cy="5276396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90000"/>
              </a:schemeClr>
            </a:solidFill>
            <a:ln w="635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96946" y="2874407"/>
              <a:ext cx="35252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mtClean="0">
                  <a:solidFill>
                    <a:schemeClr val="accent2"/>
                  </a:solidFill>
                  <a:latin typeface="Agency FB" panose="020B0503020202020204" pitchFamily="34" charset="0"/>
                </a:rPr>
                <a:t>项目计划</a:t>
              </a:r>
              <a:endParaRPr lang="zh-CN" altLang="en-US" sz="6000" dirty="0"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402292" y="2371510"/>
              <a:ext cx="4493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碳纤维正粗黑简体" panose="02010601030101010101" pitchFamily="2" charset="-122"/>
                  <a:ea typeface="碳纤维正粗黑简体" panose="02010601030101010101" pitchFamily="2" charset="-122"/>
                </a:rPr>
                <a:t>软件工程系列课程教学辅助网站</a:t>
              </a:r>
              <a:endParaRPr lang="zh-CN" altLang="en-US" sz="2400" dirty="0">
                <a:solidFill>
                  <a:schemeClr val="bg1"/>
                </a:solidFill>
                <a:latin typeface="碳纤维正粗黑简体" panose="02010601030101010101" pitchFamily="2" charset="-122"/>
                <a:ea typeface="碳纤维正粗黑简体" panose="02010601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443093" y="4237352"/>
              <a:ext cx="2432915" cy="0"/>
              <a:chOff x="1310247" y="4063999"/>
              <a:chExt cx="2432915" cy="0"/>
            </a:xfrm>
          </p:grpSpPr>
          <p:cxnSp>
            <p:nvCxnSpPr>
              <p:cNvPr id="17" name="直接连接符 16"/>
              <p:cNvCxnSpPr>
                <a:cxnSpLocks/>
              </p:cNvCxnSpPr>
              <p:nvPr/>
            </p:nvCxnSpPr>
            <p:spPr>
              <a:xfrm>
                <a:off x="1310247" y="4063999"/>
                <a:ext cx="600362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cxnSpLocks/>
              </p:cNvCxnSpPr>
              <p:nvPr/>
            </p:nvCxnSpPr>
            <p:spPr>
              <a:xfrm>
                <a:off x="1921098" y="4063999"/>
                <a:ext cx="600362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cxnSpLocks/>
              </p:cNvCxnSpPr>
              <p:nvPr/>
            </p:nvCxnSpPr>
            <p:spPr>
              <a:xfrm>
                <a:off x="2531949" y="4063999"/>
                <a:ext cx="600362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cxnSpLocks/>
              </p:cNvCxnSpPr>
              <p:nvPr/>
            </p:nvCxnSpPr>
            <p:spPr>
              <a:xfrm>
                <a:off x="3142800" y="4063999"/>
                <a:ext cx="600362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文本框 23"/>
            <p:cNvSpPr txBox="1"/>
            <p:nvPr/>
          </p:nvSpPr>
          <p:spPr>
            <a:xfrm>
              <a:off x="3684221" y="4506757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</a:rPr>
                <a:t>produced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by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PRD2018-G12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3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3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4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项目计划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Project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Planning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0" y="1013136"/>
            <a:ext cx="12192000" cy="5278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19"/>
          <p:cNvSpPr txBox="1"/>
          <p:nvPr/>
        </p:nvSpPr>
        <p:spPr>
          <a:xfrm>
            <a:off x="1752061" y="1161352"/>
            <a:ext cx="346193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项目计划</a:t>
            </a:r>
            <a:r>
              <a:rPr lang="en-US" altLang="zh-CN" sz="2000" b="1" dirty="0" smtClean="0">
                <a:solidFill>
                  <a:schemeClr val="bg1"/>
                </a:solidFill>
                <a:latin typeface="+mn-ea"/>
              </a:rPr>
              <a:t>WBS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结构</a:t>
            </a:r>
            <a:endParaRPr 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86" y="1786623"/>
            <a:ext cx="8294370" cy="42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24400" y="1155700"/>
            <a:ext cx="2743200" cy="2743200"/>
          </a:xfrm>
          <a:prstGeom prst="ellipse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54600" y="1485900"/>
            <a:ext cx="2082800" cy="208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2383" y="1973302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160" y="4386302"/>
            <a:ext cx="3929680" cy="850149"/>
            <a:chOff x="6959891" y="1879263"/>
            <a:chExt cx="3929680" cy="850149"/>
          </a:xfrm>
        </p:grpSpPr>
        <p:sp>
          <p:nvSpPr>
            <p:cNvPr id="10" name="TextBox 19"/>
            <p:cNvSpPr txBox="1"/>
            <p:nvPr/>
          </p:nvSpPr>
          <p:spPr>
            <a:xfrm>
              <a:off x="6959891" y="1879263"/>
              <a:ext cx="3929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项目团队建设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9891" y="2452413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Project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Team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Building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93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Freeform 21"/>
          <p:cNvSpPr>
            <a:spLocks noEditPoints="1"/>
          </p:cNvSpPr>
          <p:nvPr/>
        </p:nvSpPr>
        <p:spPr bwMode="auto">
          <a:xfrm>
            <a:off x="2829316" y="2197789"/>
            <a:ext cx="575636" cy="2284037"/>
          </a:xfrm>
          <a:custGeom>
            <a:avLst/>
            <a:gdLst/>
            <a:ahLst/>
            <a:cxnLst>
              <a:cxn ang="0">
                <a:pos x="808" y="2000"/>
              </a:cxn>
              <a:cxn ang="0">
                <a:pos x="744" y="2265"/>
              </a:cxn>
              <a:cxn ang="0">
                <a:pos x="702" y="2491"/>
              </a:cxn>
              <a:cxn ang="0">
                <a:pos x="651" y="2695"/>
              </a:cxn>
              <a:cxn ang="0">
                <a:pos x="630" y="2928"/>
              </a:cxn>
              <a:cxn ang="0">
                <a:pos x="628" y="3042"/>
              </a:cxn>
              <a:cxn ang="0">
                <a:pos x="729" y="3091"/>
              </a:cxn>
              <a:cxn ang="0">
                <a:pos x="799" y="3154"/>
              </a:cxn>
              <a:cxn ang="0">
                <a:pos x="621" y="3190"/>
              </a:cxn>
              <a:cxn ang="0">
                <a:pos x="624" y="3360"/>
              </a:cxn>
              <a:cxn ang="0">
                <a:pos x="674" y="3509"/>
              </a:cxn>
              <a:cxn ang="0">
                <a:pos x="547" y="3571"/>
              </a:cxn>
              <a:cxn ang="0">
                <a:pos x="447" y="3363"/>
              </a:cxn>
              <a:cxn ang="0">
                <a:pos x="374" y="3293"/>
              </a:cxn>
              <a:cxn ang="0">
                <a:pos x="362" y="3172"/>
              </a:cxn>
              <a:cxn ang="0">
                <a:pos x="333" y="2988"/>
              </a:cxn>
              <a:cxn ang="0">
                <a:pos x="340" y="2504"/>
              </a:cxn>
              <a:cxn ang="0">
                <a:pos x="356" y="2253"/>
              </a:cxn>
              <a:cxn ang="0">
                <a:pos x="325" y="2051"/>
              </a:cxn>
              <a:cxn ang="0">
                <a:pos x="258" y="1933"/>
              </a:cxn>
              <a:cxn ang="0">
                <a:pos x="88" y="1840"/>
              </a:cxn>
              <a:cxn ang="0">
                <a:pos x="0" y="1801"/>
              </a:cxn>
              <a:cxn ang="0">
                <a:pos x="68" y="1614"/>
              </a:cxn>
              <a:cxn ang="0">
                <a:pos x="119" y="1446"/>
              </a:cxn>
              <a:cxn ang="0">
                <a:pos x="83" y="1287"/>
              </a:cxn>
              <a:cxn ang="0">
                <a:pos x="38" y="1172"/>
              </a:cxn>
              <a:cxn ang="0">
                <a:pos x="36" y="1012"/>
              </a:cxn>
              <a:cxn ang="0">
                <a:pos x="115" y="794"/>
              </a:cxn>
              <a:cxn ang="0">
                <a:pos x="167" y="651"/>
              </a:cxn>
              <a:cxn ang="0">
                <a:pos x="251" y="541"/>
              </a:cxn>
              <a:cxn ang="0">
                <a:pos x="430" y="473"/>
              </a:cxn>
              <a:cxn ang="0">
                <a:pos x="518" y="426"/>
              </a:cxn>
              <a:cxn ang="0">
                <a:pos x="538" y="313"/>
              </a:cxn>
              <a:cxn ang="0">
                <a:pos x="529" y="215"/>
              </a:cxn>
              <a:cxn ang="0">
                <a:pos x="547" y="89"/>
              </a:cxn>
              <a:cxn ang="0">
                <a:pos x="639" y="6"/>
              </a:cxn>
              <a:cxn ang="0">
                <a:pos x="827" y="22"/>
              </a:cxn>
              <a:cxn ang="0">
                <a:pos x="901" y="171"/>
              </a:cxn>
              <a:cxn ang="0">
                <a:pos x="863" y="298"/>
              </a:cxn>
              <a:cxn ang="0">
                <a:pos x="820" y="438"/>
              </a:cxn>
              <a:cxn ang="0">
                <a:pos x="744" y="499"/>
              </a:cxn>
              <a:cxn ang="0">
                <a:pos x="744" y="615"/>
              </a:cxn>
              <a:cxn ang="0">
                <a:pos x="811" y="738"/>
              </a:cxn>
              <a:cxn ang="0">
                <a:pos x="833" y="865"/>
              </a:cxn>
              <a:cxn ang="0">
                <a:pos x="859" y="1090"/>
              </a:cxn>
              <a:cxn ang="0">
                <a:pos x="853" y="1282"/>
              </a:cxn>
              <a:cxn ang="0">
                <a:pos x="885" y="1379"/>
              </a:cxn>
              <a:cxn ang="0">
                <a:pos x="854" y="1520"/>
              </a:cxn>
              <a:cxn ang="0">
                <a:pos x="592" y="460"/>
              </a:cxn>
              <a:cxn ang="0">
                <a:pos x="553" y="468"/>
              </a:cxn>
              <a:cxn ang="0">
                <a:pos x="635" y="632"/>
              </a:cxn>
              <a:cxn ang="0">
                <a:pos x="654" y="766"/>
              </a:cxn>
              <a:cxn ang="0">
                <a:pos x="650" y="1141"/>
              </a:cxn>
              <a:cxn ang="0">
                <a:pos x="628" y="1334"/>
              </a:cxn>
              <a:cxn ang="0">
                <a:pos x="732" y="1190"/>
              </a:cxn>
              <a:cxn ang="0">
                <a:pos x="716" y="1076"/>
              </a:cxn>
              <a:cxn ang="0">
                <a:pos x="701" y="697"/>
              </a:cxn>
              <a:cxn ang="0">
                <a:pos x="694" y="622"/>
              </a:cxn>
              <a:cxn ang="0">
                <a:pos x="674" y="559"/>
              </a:cxn>
              <a:cxn ang="0">
                <a:pos x="723" y="588"/>
              </a:cxn>
              <a:cxn ang="0">
                <a:pos x="730" y="619"/>
              </a:cxn>
            </a:cxnLst>
            <a:rect l="0" t="0" r="r" b="b"/>
            <a:pathLst>
              <a:path w="902" h="3579">
                <a:moveTo>
                  <a:pt x="816" y="1545"/>
                </a:moveTo>
                <a:lnTo>
                  <a:pt x="816" y="1545"/>
                </a:lnTo>
                <a:lnTo>
                  <a:pt x="814" y="1618"/>
                </a:lnTo>
                <a:lnTo>
                  <a:pt x="812" y="1691"/>
                </a:lnTo>
                <a:lnTo>
                  <a:pt x="811" y="1765"/>
                </a:lnTo>
                <a:lnTo>
                  <a:pt x="810" y="1842"/>
                </a:lnTo>
                <a:lnTo>
                  <a:pt x="810" y="1842"/>
                </a:lnTo>
                <a:lnTo>
                  <a:pt x="810" y="1915"/>
                </a:lnTo>
                <a:lnTo>
                  <a:pt x="810" y="1915"/>
                </a:lnTo>
                <a:lnTo>
                  <a:pt x="811" y="1951"/>
                </a:lnTo>
                <a:lnTo>
                  <a:pt x="811" y="1970"/>
                </a:lnTo>
                <a:lnTo>
                  <a:pt x="810" y="1988"/>
                </a:lnTo>
                <a:lnTo>
                  <a:pt x="810" y="1988"/>
                </a:lnTo>
                <a:lnTo>
                  <a:pt x="808" y="2000"/>
                </a:lnTo>
                <a:lnTo>
                  <a:pt x="804" y="2014"/>
                </a:lnTo>
                <a:lnTo>
                  <a:pt x="797" y="2044"/>
                </a:lnTo>
                <a:lnTo>
                  <a:pt x="797" y="2044"/>
                </a:lnTo>
                <a:lnTo>
                  <a:pt x="786" y="2083"/>
                </a:lnTo>
                <a:lnTo>
                  <a:pt x="775" y="2123"/>
                </a:lnTo>
                <a:lnTo>
                  <a:pt x="764" y="2165"/>
                </a:lnTo>
                <a:lnTo>
                  <a:pt x="759" y="2185"/>
                </a:lnTo>
                <a:lnTo>
                  <a:pt x="755" y="2207"/>
                </a:lnTo>
                <a:lnTo>
                  <a:pt x="755" y="2207"/>
                </a:lnTo>
                <a:lnTo>
                  <a:pt x="753" y="2221"/>
                </a:lnTo>
                <a:lnTo>
                  <a:pt x="750" y="2235"/>
                </a:lnTo>
                <a:lnTo>
                  <a:pt x="747" y="2250"/>
                </a:lnTo>
                <a:lnTo>
                  <a:pt x="744" y="2265"/>
                </a:lnTo>
                <a:lnTo>
                  <a:pt x="744" y="2265"/>
                </a:lnTo>
                <a:lnTo>
                  <a:pt x="742" y="2279"/>
                </a:lnTo>
                <a:lnTo>
                  <a:pt x="740" y="2294"/>
                </a:lnTo>
                <a:lnTo>
                  <a:pt x="735" y="2323"/>
                </a:lnTo>
                <a:lnTo>
                  <a:pt x="735" y="2323"/>
                </a:lnTo>
                <a:lnTo>
                  <a:pt x="730" y="2353"/>
                </a:lnTo>
                <a:lnTo>
                  <a:pt x="726" y="2383"/>
                </a:lnTo>
                <a:lnTo>
                  <a:pt x="726" y="2383"/>
                </a:lnTo>
                <a:lnTo>
                  <a:pt x="723" y="2397"/>
                </a:lnTo>
                <a:lnTo>
                  <a:pt x="719" y="2411"/>
                </a:lnTo>
                <a:lnTo>
                  <a:pt x="712" y="2437"/>
                </a:lnTo>
                <a:lnTo>
                  <a:pt x="712" y="2437"/>
                </a:lnTo>
                <a:lnTo>
                  <a:pt x="706" y="2464"/>
                </a:lnTo>
                <a:lnTo>
                  <a:pt x="702" y="2491"/>
                </a:lnTo>
                <a:lnTo>
                  <a:pt x="702" y="2491"/>
                </a:lnTo>
                <a:lnTo>
                  <a:pt x="697" y="2520"/>
                </a:lnTo>
                <a:lnTo>
                  <a:pt x="692" y="2547"/>
                </a:lnTo>
                <a:lnTo>
                  <a:pt x="692" y="2547"/>
                </a:lnTo>
                <a:lnTo>
                  <a:pt x="689" y="2559"/>
                </a:lnTo>
                <a:lnTo>
                  <a:pt x="686" y="2572"/>
                </a:lnTo>
                <a:lnTo>
                  <a:pt x="681" y="2585"/>
                </a:lnTo>
                <a:lnTo>
                  <a:pt x="679" y="2598"/>
                </a:lnTo>
                <a:lnTo>
                  <a:pt x="679" y="2598"/>
                </a:lnTo>
                <a:lnTo>
                  <a:pt x="672" y="2640"/>
                </a:lnTo>
                <a:lnTo>
                  <a:pt x="667" y="2660"/>
                </a:lnTo>
                <a:lnTo>
                  <a:pt x="664" y="2669"/>
                </a:lnTo>
                <a:lnTo>
                  <a:pt x="660" y="2677"/>
                </a:lnTo>
                <a:lnTo>
                  <a:pt x="660" y="2677"/>
                </a:lnTo>
                <a:lnTo>
                  <a:pt x="651" y="2695"/>
                </a:lnTo>
                <a:lnTo>
                  <a:pt x="640" y="2713"/>
                </a:lnTo>
                <a:lnTo>
                  <a:pt x="640" y="2713"/>
                </a:lnTo>
                <a:lnTo>
                  <a:pt x="637" y="2720"/>
                </a:lnTo>
                <a:lnTo>
                  <a:pt x="633" y="2726"/>
                </a:lnTo>
                <a:lnTo>
                  <a:pt x="633" y="2726"/>
                </a:lnTo>
                <a:lnTo>
                  <a:pt x="632" y="2737"/>
                </a:lnTo>
                <a:lnTo>
                  <a:pt x="632" y="2749"/>
                </a:lnTo>
                <a:lnTo>
                  <a:pt x="633" y="2777"/>
                </a:lnTo>
                <a:lnTo>
                  <a:pt x="633" y="2777"/>
                </a:lnTo>
                <a:lnTo>
                  <a:pt x="635" y="2854"/>
                </a:lnTo>
                <a:lnTo>
                  <a:pt x="635" y="2893"/>
                </a:lnTo>
                <a:lnTo>
                  <a:pt x="632" y="2910"/>
                </a:lnTo>
                <a:lnTo>
                  <a:pt x="630" y="2928"/>
                </a:lnTo>
                <a:lnTo>
                  <a:pt x="630" y="2928"/>
                </a:lnTo>
                <a:lnTo>
                  <a:pt x="629" y="2932"/>
                </a:lnTo>
                <a:lnTo>
                  <a:pt x="627" y="2938"/>
                </a:lnTo>
                <a:lnTo>
                  <a:pt x="623" y="2950"/>
                </a:lnTo>
                <a:lnTo>
                  <a:pt x="623" y="2950"/>
                </a:lnTo>
                <a:lnTo>
                  <a:pt x="620" y="2959"/>
                </a:lnTo>
                <a:lnTo>
                  <a:pt x="619" y="2970"/>
                </a:lnTo>
                <a:lnTo>
                  <a:pt x="618" y="2982"/>
                </a:lnTo>
                <a:lnTo>
                  <a:pt x="618" y="2994"/>
                </a:lnTo>
                <a:lnTo>
                  <a:pt x="618" y="3006"/>
                </a:lnTo>
                <a:lnTo>
                  <a:pt x="619" y="3018"/>
                </a:lnTo>
                <a:lnTo>
                  <a:pt x="621" y="3028"/>
                </a:lnTo>
                <a:lnTo>
                  <a:pt x="625" y="3037"/>
                </a:lnTo>
                <a:lnTo>
                  <a:pt x="625" y="3037"/>
                </a:lnTo>
                <a:lnTo>
                  <a:pt x="628" y="3042"/>
                </a:lnTo>
                <a:lnTo>
                  <a:pt x="632" y="3049"/>
                </a:lnTo>
                <a:lnTo>
                  <a:pt x="644" y="3062"/>
                </a:lnTo>
                <a:lnTo>
                  <a:pt x="652" y="3067"/>
                </a:lnTo>
                <a:lnTo>
                  <a:pt x="658" y="3073"/>
                </a:lnTo>
                <a:lnTo>
                  <a:pt x="665" y="3077"/>
                </a:lnTo>
                <a:lnTo>
                  <a:pt x="672" y="3079"/>
                </a:lnTo>
                <a:lnTo>
                  <a:pt x="672" y="3079"/>
                </a:lnTo>
                <a:lnTo>
                  <a:pt x="678" y="3081"/>
                </a:lnTo>
                <a:lnTo>
                  <a:pt x="685" y="3083"/>
                </a:lnTo>
                <a:lnTo>
                  <a:pt x="692" y="3084"/>
                </a:lnTo>
                <a:lnTo>
                  <a:pt x="701" y="3085"/>
                </a:lnTo>
                <a:lnTo>
                  <a:pt x="701" y="3085"/>
                </a:lnTo>
                <a:lnTo>
                  <a:pt x="729" y="3091"/>
                </a:lnTo>
                <a:lnTo>
                  <a:pt x="729" y="3091"/>
                </a:lnTo>
                <a:lnTo>
                  <a:pt x="742" y="3096"/>
                </a:lnTo>
                <a:lnTo>
                  <a:pt x="755" y="3100"/>
                </a:lnTo>
                <a:lnTo>
                  <a:pt x="779" y="3111"/>
                </a:lnTo>
                <a:lnTo>
                  <a:pt x="779" y="3111"/>
                </a:lnTo>
                <a:lnTo>
                  <a:pt x="788" y="3114"/>
                </a:lnTo>
                <a:lnTo>
                  <a:pt x="796" y="3121"/>
                </a:lnTo>
                <a:lnTo>
                  <a:pt x="799" y="3125"/>
                </a:lnTo>
                <a:lnTo>
                  <a:pt x="801" y="3128"/>
                </a:lnTo>
                <a:lnTo>
                  <a:pt x="803" y="3134"/>
                </a:lnTo>
                <a:lnTo>
                  <a:pt x="803" y="3139"/>
                </a:lnTo>
                <a:lnTo>
                  <a:pt x="803" y="3139"/>
                </a:lnTo>
                <a:lnTo>
                  <a:pt x="803" y="3145"/>
                </a:lnTo>
                <a:lnTo>
                  <a:pt x="801" y="3149"/>
                </a:lnTo>
                <a:lnTo>
                  <a:pt x="799" y="3154"/>
                </a:lnTo>
                <a:lnTo>
                  <a:pt x="796" y="3158"/>
                </a:lnTo>
                <a:lnTo>
                  <a:pt x="792" y="3162"/>
                </a:lnTo>
                <a:lnTo>
                  <a:pt x="788" y="3165"/>
                </a:lnTo>
                <a:lnTo>
                  <a:pt x="778" y="3171"/>
                </a:lnTo>
                <a:lnTo>
                  <a:pt x="766" y="3175"/>
                </a:lnTo>
                <a:lnTo>
                  <a:pt x="754" y="3179"/>
                </a:lnTo>
                <a:lnTo>
                  <a:pt x="732" y="3185"/>
                </a:lnTo>
                <a:lnTo>
                  <a:pt x="732" y="3185"/>
                </a:lnTo>
                <a:lnTo>
                  <a:pt x="719" y="3188"/>
                </a:lnTo>
                <a:lnTo>
                  <a:pt x="706" y="3189"/>
                </a:lnTo>
                <a:lnTo>
                  <a:pt x="692" y="3190"/>
                </a:lnTo>
                <a:lnTo>
                  <a:pt x="677" y="3190"/>
                </a:lnTo>
                <a:lnTo>
                  <a:pt x="649" y="3190"/>
                </a:lnTo>
                <a:lnTo>
                  <a:pt x="621" y="3190"/>
                </a:lnTo>
                <a:lnTo>
                  <a:pt x="621" y="3190"/>
                </a:lnTo>
                <a:lnTo>
                  <a:pt x="620" y="3211"/>
                </a:lnTo>
                <a:lnTo>
                  <a:pt x="620" y="3231"/>
                </a:lnTo>
                <a:lnTo>
                  <a:pt x="621" y="3251"/>
                </a:lnTo>
                <a:lnTo>
                  <a:pt x="620" y="3271"/>
                </a:lnTo>
                <a:lnTo>
                  <a:pt x="620" y="3271"/>
                </a:lnTo>
                <a:lnTo>
                  <a:pt x="618" y="3293"/>
                </a:lnTo>
                <a:lnTo>
                  <a:pt x="617" y="3313"/>
                </a:lnTo>
                <a:lnTo>
                  <a:pt x="616" y="3324"/>
                </a:lnTo>
                <a:lnTo>
                  <a:pt x="617" y="3334"/>
                </a:lnTo>
                <a:lnTo>
                  <a:pt x="618" y="3344"/>
                </a:lnTo>
                <a:lnTo>
                  <a:pt x="620" y="3354"/>
                </a:lnTo>
                <a:lnTo>
                  <a:pt x="620" y="3354"/>
                </a:lnTo>
                <a:lnTo>
                  <a:pt x="624" y="3360"/>
                </a:lnTo>
                <a:lnTo>
                  <a:pt x="628" y="3366"/>
                </a:lnTo>
                <a:lnTo>
                  <a:pt x="633" y="3371"/>
                </a:lnTo>
                <a:lnTo>
                  <a:pt x="638" y="3376"/>
                </a:lnTo>
                <a:lnTo>
                  <a:pt x="638" y="3376"/>
                </a:lnTo>
                <a:lnTo>
                  <a:pt x="646" y="3390"/>
                </a:lnTo>
                <a:lnTo>
                  <a:pt x="652" y="3403"/>
                </a:lnTo>
                <a:lnTo>
                  <a:pt x="652" y="3403"/>
                </a:lnTo>
                <a:lnTo>
                  <a:pt x="658" y="3417"/>
                </a:lnTo>
                <a:lnTo>
                  <a:pt x="664" y="3432"/>
                </a:lnTo>
                <a:lnTo>
                  <a:pt x="668" y="3446"/>
                </a:lnTo>
                <a:lnTo>
                  <a:pt x="673" y="3461"/>
                </a:lnTo>
                <a:lnTo>
                  <a:pt x="675" y="3477"/>
                </a:lnTo>
                <a:lnTo>
                  <a:pt x="676" y="3493"/>
                </a:lnTo>
                <a:lnTo>
                  <a:pt x="674" y="3509"/>
                </a:lnTo>
                <a:lnTo>
                  <a:pt x="672" y="3527"/>
                </a:lnTo>
                <a:lnTo>
                  <a:pt x="672" y="3527"/>
                </a:lnTo>
                <a:lnTo>
                  <a:pt x="666" y="3542"/>
                </a:lnTo>
                <a:lnTo>
                  <a:pt x="663" y="3549"/>
                </a:lnTo>
                <a:lnTo>
                  <a:pt x="660" y="3556"/>
                </a:lnTo>
                <a:lnTo>
                  <a:pt x="655" y="3563"/>
                </a:lnTo>
                <a:lnTo>
                  <a:pt x="650" y="3568"/>
                </a:lnTo>
                <a:lnTo>
                  <a:pt x="644" y="3574"/>
                </a:lnTo>
                <a:lnTo>
                  <a:pt x="638" y="3578"/>
                </a:lnTo>
                <a:lnTo>
                  <a:pt x="638" y="3578"/>
                </a:lnTo>
                <a:lnTo>
                  <a:pt x="613" y="3579"/>
                </a:lnTo>
                <a:lnTo>
                  <a:pt x="589" y="3578"/>
                </a:lnTo>
                <a:lnTo>
                  <a:pt x="567" y="3576"/>
                </a:lnTo>
                <a:lnTo>
                  <a:pt x="547" y="3571"/>
                </a:lnTo>
                <a:lnTo>
                  <a:pt x="529" y="3565"/>
                </a:lnTo>
                <a:lnTo>
                  <a:pt x="513" y="3557"/>
                </a:lnTo>
                <a:lnTo>
                  <a:pt x="497" y="3547"/>
                </a:lnTo>
                <a:lnTo>
                  <a:pt x="483" y="3538"/>
                </a:lnTo>
                <a:lnTo>
                  <a:pt x="483" y="3538"/>
                </a:lnTo>
                <a:lnTo>
                  <a:pt x="474" y="3519"/>
                </a:lnTo>
                <a:lnTo>
                  <a:pt x="467" y="3501"/>
                </a:lnTo>
                <a:lnTo>
                  <a:pt x="460" y="3481"/>
                </a:lnTo>
                <a:lnTo>
                  <a:pt x="455" y="3460"/>
                </a:lnTo>
                <a:lnTo>
                  <a:pt x="451" y="3439"/>
                </a:lnTo>
                <a:lnTo>
                  <a:pt x="448" y="3415"/>
                </a:lnTo>
                <a:lnTo>
                  <a:pt x="447" y="3390"/>
                </a:lnTo>
                <a:lnTo>
                  <a:pt x="447" y="3363"/>
                </a:lnTo>
                <a:lnTo>
                  <a:pt x="447" y="3363"/>
                </a:lnTo>
                <a:lnTo>
                  <a:pt x="422" y="3359"/>
                </a:lnTo>
                <a:lnTo>
                  <a:pt x="411" y="3357"/>
                </a:lnTo>
                <a:lnTo>
                  <a:pt x="402" y="3353"/>
                </a:lnTo>
                <a:lnTo>
                  <a:pt x="402" y="3353"/>
                </a:lnTo>
                <a:lnTo>
                  <a:pt x="397" y="3349"/>
                </a:lnTo>
                <a:lnTo>
                  <a:pt x="393" y="3345"/>
                </a:lnTo>
                <a:lnTo>
                  <a:pt x="388" y="3339"/>
                </a:lnTo>
                <a:lnTo>
                  <a:pt x="385" y="3334"/>
                </a:lnTo>
                <a:lnTo>
                  <a:pt x="381" y="3326"/>
                </a:lnTo>
                <a:lnTo>
                  <a:pt x="379" y="3320"/>
                </a:lnTo>
                <a:lnTo>
                  <a:pt x="377" y="3312"/>
                </a:lnTo>
                <a:lnTo>
                  <a:pt x="375" y="3306"/>
                </a:lnTo>
                <a:lnTo>
                  <a:pt x="375" y="3306"/>
                </a:lnTo>
                <a:lnTo>
                  <a:pt x="374" y="3293"/>
                </a:lnTo>
                <a:lnTo>
                  <a:pt x="374" y="3278"/>
                </a:lnTo>
                <a:lnTo>
                  <a:pt x="374" y="3264"/>
                </a:lnTo>
                <a:lnTo>
                  <a:pt x="374" y="3250"/>
                </a:lnTo>
                <a:lnTo>
                  <a:pt x="374" y="3250"/>
                </a:lnTo>
                <a:lnTo>
                  <a:pt x="371" y="3226"/>
                </a:lnTo>
                <a:lnTo>
                  <a:pt x="368" y="3202"/>
                </a:lnTo>
                <a:lnTo>
                  <a:pt x="368" y="3202"/>
                </a:lnTo>
                <a:lnTo>
                  <a:pt x="367" y="3197"/>
                </a:lnTo>
                <a:lnTo>
                  <a:pt x="368" y="3190"/>
                </a:lnTo>
                <a:lnTo>
                  <a:pt x="368" y="3185"/>
                </a:lnTo>
                <a:lnTo>
                  <a:pt x="367" y="3179"/>
                </a:lnTo>
                <a:lnTo>
                  <a:pt x="367" y="3179"/>
                </a:lnTo>
                <a:lnTo>
                  <a:pt x="365" y="3175"/>
                </a:lnTo>
                <a:lnTo>
                  <a:pt x="362" y="3172"/>
                </a:lnTo>
                <a:lnTo>
                  <a:pt x="355" y="3164"/>
                </a:lnTo>
                <a:lnTo>
                  <a:pt x="347" y="3158"/>
                </a:lnTo>
                <a:lnTo>
                  <a:pt x="344" y="3154"/>
                </a:lnTo>
                <a:lnTo>
                  <a:pt x="342" y="3151"/>
                </a:lnTo>
                <a:lnTo>
                  <a:pt x="342" y="3151"/>
                </a:lnTo>
                <a:lnTo>
                  <a:pt x="337" y="3142"/>
                </a:lnTo>
                <a:lnTo>
                  <a:pt x="335" y="3134"/>
                </a:lnTo>
                <a:lnTo>
                  <a:pt x="333" y="3125"/>
                </a:lnTo>
                <a:lnTo>
                  <a:pt x="333" y="3117"/>
                </a:lnTo>
                <a:lnTo>
                  <a:pt x="332" y="3100"/>
                </a:lnTo>
                <a:lnTo>
                  <a:pt x="333" y="3081"/>
                </a:lnTo>
                <a:lnTo>
                  <a:pt x="333" y="3081"/>
                </a:lnTo>
                <a:lnTo>
                  <a:pt x="333" y="3020"/>
                </a:lnTo>
                <a:lnTo>
                  <a:pt x="333" y="2988"/>
                </a:lnTo>
                <a:lnTo>
                  <a:pt x="335" y="2956"/>
                </a:lnTo>
                <a:lnTo>
                  <a:pt x="335" y="2956"/>
                </a:lnTo>
                <a:lnTo>
                  <a:pt x="337" y="2913"/>
                </a:lnTo>
                <a:lnTo>
                  <a:pt x="338" y="2870"/>
                </a:lnTo>
                <a:lnTo>
                  <a:pt x="340" y="2830"/>
                </a:lnTo>
                <a:lnTo>
                  <a:pt x="340" y="2791"/>
                </a:lnTo>
                <a:lnTo>
                  <a:pt x="338" y="2712"/>
                </a:lnTo>
                <a:lnTo>
                  <a:pt x="338" y="2672"/>
                </a:lnTo>
                <a:lnTo>
                  <a:pt x="340" y="2631"/>
                </a:lnTo>
                <a:lnTo>
                  <a:pt x="340" y="2631"/>
                </a:lnTo>
                <a:lnTo>
                  <a:pt x="341" y="2588"/>
                </a:lnTo>
                <a:lnTo>
                  <a:pt x="341" y="2547"/>
                </a:lnTo>
                <a:lnTo>
                  <a:pt x="341" y="2547"/>
                </a:lnTo>
                <a:lnTo>
                  <a:pt x="340" y="2504"/>
                </a:lnTo>
                <a:lnTo>
                  <a:pt x="340" y="2485"/>
                </a:lnTo>
                <a:lnTo>
                  <a:pt x="342" y="2465"/>
                </a:lnTo>
                <a:lnTo>
                  <a:pt x="342" y="2465"/>
                </a:lnTo>
                <a:lnTo>
                  <a:pt x="344" y="2452"/>
                </a:lnTo>
                <a:lnTo>
                  <a:pt x="346" y="2438"/>
                </a:lnTo>
                <a:lnTo>
                  <a:pt x="349" y="2425"/>
                </a:lnTo>
                <a:lnTo>
                  <a:pt x="351" y="2411"/>
                </a:lnTo>
                <a:lnTo>
                  <a:pt x="351" y="2411"/>
                </a:lnTo>
                <a:lnTo>
                  <a:pt x="353" y="2381"/>
                </a:lnTo>
                <a:lnTo>
                  <a:pt x="354" y="2349"/>
                </a:lnTo>
                <a:lnTo>
                  <a:pt x="354" y="2349"/>
                </a:lnTo>
                <a:lnTo>
                  <a:pt x="354" y="2318"/>
                </a:lnTo>
                <a:lnTo>
                  <a:pt x="355" y="2285"/>
                </a:lnTo>
                <a:lnTo>
                  <a:pt x="356" y="2253"/>
                </a:lnTo>
                <a:lnTo>
                  <a:pt x="355" y="2237"/>
                </a:lnTo>
                <a:lnTo>
                  <a:pt x="354" y="2221"/>
                </a:lnTo>
                <a:lnTo>
                  <a:pt x="354" y="2221"/>
                </a:lnTo>
                <a:lnTo>
                  <a:pt x="353" y="2216"/>
                </a:lnTo>
                <a:lnTo>
                  <a:pt x="350" y="2211"/>
                </a:lnTo>
                <a:lnTo>
                  <a:pt x="348" y="2202"/>
                </a:lnTo>
                <a:lnTo>
                  <a:pt x="348" y="2202"/>
                </a:lnTo>
                <a:lnTo>
                  <a:pt x="344" y="2176"/>
                </a:lnTo>
                <a:lnTo>
                  <a:pt x="342" y="2149"/>
                </a:lnTo>
                <a:lnTo>
                  <a:pt x="338" y="2123"/>
                </a:lnTo>
                <a:lnTo>
                  <a:pt x="335" y="2097"/>
                </a:lnTo>
                <a:lnTo>
                  <a:pt x="335" y="2097"/>
                </a:lnTo>
                <a:lnTo>
                  <a:pt x="329" y="2067"/>
                </a:lnTo>
                <a:lnTo>
                  <a:pt x="325" y="2051"/>
                </a:lnTo>
                <a:lnTo>
                  <a:pt x="324" y="2036"/>
                </a:lnTo>
                <a:lnTo>
                  <a:pt x="324" y="2036"/>
                </a:lnTo>
                <a:lnTo>
                  <a:pt x="323" y="2014"/>
                </a:lnTo>
                <a:lnTo>
                  <a:pt x="323" y="1993"/>
                </a:lnTo>
                <a:lnTo>
                  <a:pt x="324" y="1969"/>
                </a:lnTo>
                <a:lnTo>
                  <a:pt x="324" y="1945"/>
                </a:lnTo>
                <a:lnTo>
                  <a:pt x="324" y="1945"/>
                </a:lnTo>
                <a:lnTo>
                  <a:pt x="318" y="1941"/>
                </a:lnTo>
                <a:lnTo>
                  <a:pt x="311" y="1940"/>
                </a:lnTo>
                <a:lnTo>
                  <a:pt x="297" y="1937"/>
                </a:lnTo>
                <a:lnTo>
                  <a:pt x="284" y="1937"/>
                </a:lnTo>
                <a:lnTo>
                  <a:pt x="270" y="1935"/>
                </a:lnTo>
                <a:lnTo>
                  <a:pt x="270" y="1935"/>
                </a:lnTo>
                <a:lnTo>
                  <a:pt x="258" y="1933"/>
                </a:lnTo>
                <a:lnTo>
                  <a:pt x="245" y="1928"/>
                </a:lnTo>
                <a:lnTo>
                  <a:pt x="221" y="1921"/>
                </a:lnTo>
                <a:lnTo>
                  <a:pt x="221" y="1921"/>
                </a:lnTo>
                <a:lnTo>
                  <a:pt x="198" y="1913"/>
                </a:lnTo>
                <a:lnTo>
                  <a:pt x="175" y="1904"/>
                </a:lnTo>
                <a:lnTo>
                  <a:pt x="153" y="1894"/>
                </a:lnTo>
                <a:lnTo>
                  <a:pt x="134" y="1883"/>
                </a:lnTo>
                <a:lnTo>
                  <a:pt x="134" y="1883"/>
                </a:lnTo>
                <a:lnTo>
                  <a:pt x="127" y="1878"/>
                </a:lnTo>
                <a:lnTo>
                  <a:pt x="120" y="1872"/>
                </a:lnTo>
                <a:lnTo>
                  <a:pt x="105" y="1859"/>
                </a:lnTo>
                <a:lnTo>
                  <a:pt x="105" y="1859"/>
                </a:lnTo>
                <a:lnTo>
                  <a:pt x="93" y="1846"/>
                </a:lnTo>
                <a:lnTo>
                  <a:pt x="88" y="1840"/>
                </a:lnTo>
                <a:lnTo>
                  <a:pt x="85" y="1838"/>
                </a:lnTo>
                <a:lnTo>
                  <a:pt x="80" y="1837"/>
                </a:lnTo>
                <a:lnTo>
                  <a:pt x="80" y="1837"/>
                </a:lnTo>
                <a:lnTo>
                  <a:pt x="70" y="1835"/>
                </a:lnTo>
                <a:lnTo>
                  <a:pt x="58" y="1834"/>
                </a:lnTo>
                <a:lnTo>
                  <a:pt x="44" y="1833"/>
                </a:lnTo>
                <a:lnTo>
                  <a:pt x="33" y="1830"/>
                </a:lnTo>
                <a:lnTo>
                  <a:pt x="33" y="1830"/>
                </a:lnTo>
                <a:lnTo>
                  <a:pt x="23" y="1827"/>
                </a:lnTo>
                <a:lnTo>
                  <a:pt x="15" y="1824"/>
                </a:lnTo>
                <a:lnTo>
                  <a:pt x="9" y="1819"/>
                </a:lnTo>
                <a:lnTo>
                  <a:pt x="4" y="1815"/>
                </a:lnTo>
                <a:lnTo>
                  <a:pt x="1" y="1809"/>
                </a:lnTo>
                <a:lnTo>
                  <a:pt x="0" y="1801"/>
                </a:lnTo>
                <a:lnTo>
                  <a:pt x="1" y="1792"/>
                </a:lnTo>
                <a:lnTo>
                  <a:pt x="3" y="1780"/>
                </a:lnTo>
                <a:lnTo>
                  <a:pt x="3" y="1780"/>
                </a:lnTo>
                <a:lnTo>
                  <a:pt x="6" y="1772"/>
                </a:lnTo>
                <a:lnTo>
                  <a:pt x="11" y="1763"/>
                </a:lnTo>
                <a:lnTo>
                  <a:pt x="21" y="1744"/>
                </a:lnTo>
                <a:lnTo>
                  <a:pt x="21" y="1744"/>
                </a:lnTo>
                <a:lnTo>
                  <a:pt x="34" y="1718"/>
                </a:lnTo>
                <a:lnTo>
                  <a:pt x="46" y="1691"/>
                </a:lnTo>
                <a:lnTo>
                  <a:pt x="56" y="1662"/>
                </a:lnTo>
                <a:lnTo>
                  <a:pt x="65" y="1632"/>
                </a:lnTo>
                <a:lnTo>
                  <a:pt x="65" y="1632"/>
                </a:lnTo>
                <a:lnTo>
                  <a:pt x="67" y="1620"/>
                </a:lnTo>
                <a:lnTo>
                  <a:pt x="68" y="1614"/>
                </a:lnTo>
                <a:lnTo>
                  <a:pt x="70" y="1607"/>
                </a:lnTo>
                <a:lnTo>
                  <a:pt x="70" y="1607"/>
                </a:lnTo>
                <a:lnTo>
                  <a:pt x="80" y="1577"/>
                </a:lnTo>
                <a:lnTo>
                  <a:pt x="85" y="1560"/>
                </a:lnTo>
                <a:lnTo>
                  <a:pt x="89" y="1544"/>
                </a:lnTo>
                <a:lnTo>
                  <a:pt x="89" y="1544"/>
                </a:lnTo>
                <a:lnTo>
                  <a:pt x="95" y="1522"/>
                </a:lnTo>
                <a:lnTo>
                  <a:pt x="101" y="1500"/>
                </a:lnTo>
                <a:lnTo>
                  <a:pt x="101" y="1500"/>
                </a:lnTo>
                <a:lnTo>
                  <a:pt x="109" y="1480"/>
                </a:lnTo>
                <a:lnTo>
                  <a:pt x="113" y="1470"/>
                </a:lnTo>
                <a:lnTo>
                  <a:pt x="116" y="1460"/>
                </a:lnTo>
                <a:lnTo>
                  <a:pt x="116" y="1460"/>
                </a:lnTo>
                <a:lnTo>
                  <a:pt x="119" y="1446"/>
                </a:lnTo>
                <a:lnTo>
                  <a:pt x="120" y="1441"/>
                </a:lnTo>
                <a:lnTo>
                  <a:pt x="122" y="1435"/>
                </a:lnTo>
                <a:lnTo>
                  <a:pt x="122" y="1435"/>
                </a:lnTo>
                <a:lnTo>
                  <a:pt x="128" y="1420"/>
                </a:lnTo>
                <a:lnTo>
                  <a:pt x="137" y="1406"/>
                </a:lnTo>
                <a:lnTo>
                  <a:pt x="148" y="1393"/>
                </a:lnTo>
                <a:lnTo>
                  <a:pt x="159" y="1380"/>
                </a:lnTo>
                <a:lnTo>
                  <a:pt x="159" y="1380"/>
                </a:lnTo>
                <a:lnTo>
                  <a:pt x="133" y="1350"/>
                </a:lnTo>
                <a:lnTo>
                  <a:pt x="121" y="1335"/>
                </a:lnTo>
                <a:lnTo>
                  <a:pt x="108" y="1319"/>
                </a:lnTo>
                <a:lnTo>
                  <a:pt x="108" y="1319"/>
                </a:lnTo>
                <a:lnTo>
                  <a:pt x="96" y="1302"/>
                </a:lnTo>
                <a:lnTo>
                  <a:pt x="83" y="1287"/>
                </a:lnTo>
                <a:lnTo>
                  <a:pt x="71" y="1272"/>
                </a:lnTo>
                <a:lnTo>
                  <a:pt x="65" y="1263"/>
                </a:lnTo>
                <a:lnTo>
                  <a:pt x="61" y="1254"/>
                </a:lnTo>
                <a:lnTo>
                  <a:pt x="61" y="1254"/>
                </a:lnTo>
                <a:lnTo>
                  <a:pt x="59" y="1249"/>
                </a:lnTo>
                <a:lnTo>
                  <a:pt x="58" y="1242"/>
                </a:lnTo>
                <a:lnTo>
                  <a:pt x="54" y="1230"/>
                </a:lnTo>
                <a:lnTo>
                  <a:pt x="54" y="1230"/>
                </a:lnTo>
                <a:lnTo>
                  <a:pt x="50" y="1221"/>
                </a:lnTo>
                <a:lnTo>
                  <a:pt x="46" y="1210"/>
                </a:lnTo>
                <a:lnTo>
                  <a:pt x="46" y="1210"/>
                </a:lnTo>
                <a:lnTo>
                  <a:pt x="41" y="1191"/>
                </a:lnTo>
                <a:lnTo>
                  <a:pt x="38" y="1172"/>
                </a:lnTo>
                <a:lnTo>
                  <a:pt x="38" y="1172"/>
                </a:lnTo>
                <a:lnTo>
                  <a:pt x="34" y="1153"/>
                </a:lnTo>
                <a:lnTo>
                  <a:pt x="31" y="1144"/>
                </a:lnTo>
                <a:lnTo>
                  <a:pt x="29" y="1136"/>
                </a:lnTo>
                <a:lnTo>
                  <a:pt x="29" y="1136"/>
                </a:lnTo>
                <a:lnTo>
                  <a:pt x="29" y="1129"/>
                </a:lnTo>
                <a:lnTo>
                  <a:pt x="29" y="1122"/>
                </a:lnTo>
                <a:lnTo>
                  <a:pt x="31" y="1110"/>
                </a:lnTo>
                <a:lnTo>
                  <a:pt x="31" y="1110"/>
                </a:lnTo>
                <a:lnTo>
                  <a:pt x="36" y="1039"/>
                </a:lnTo>
                <a:lnTo>
                  <a:pt x="36" y="1039"/>
                </a:lnTo>
                <a:lnTo>
                  <a:pt x="36" y="1026"/>
                </a:lnTo>
                <a:lnTo>
                  <a:pt x="36" y="1018"/>
                </a:lnTo>
                <a:lnTo>
                  <a:pt x="36" y="1012"/>
                </a:lnTo>
                <a:lnTo>
                  <a:pt x="36" y="1012"/>
                </a:lnTo>
                <a:lnTo>
                  <a:pt x="37" y="1005"/>
                </a:lnTo>
                <a:lnTo>
                  <a:pt x="39" y="997"/>
                </a:lnTo>
                <a:lnTo>
                  <a:pt x="46" y="982"/>
                </a:lnTo>
                <a:lnTo>
                  <a:pt x="59" y="955"/>
                </a:lnTo>
                <a:lnTo>
                  <a:pt x="59" y="955"/>
                </a:lnTo>
                <a:lnTo>
                  <a:pt x="73" y="929"/>
                </a:lnTo>
                <a:lnTo>
                  <a:pt x="79" y="916"/>
                </a:lnTo>
                <a:lnTo>
                  <a:pt x="85" y="903"/>
                </a:lnTo>
                <a:lnTo>
                  <a:pt x="85" y="903"/>
                </a:lnTo>
                <a:lnTo>
                  <a:pt x="103" y="842"/>
                </a:lnTo>
                <a:lnTo>
                  <a:pt x="103" y="842"/>
                </a:lnTo>
                <a:lnTo>
                  <a:pt x="108" y="825"/>
                </a:lnTo>
                <a:lnTo>
                  <a:pt x="112" y="810"/>
                </a:lnTo>
                <a:lnTo>
                  <a:pt x="115" y="794"/>
                </a:lnTo>
                <a:lnTo>
                  <a:pt x="121" y="780"/>
                </a:lnTo>
                <a:lnTo>
                  <a:pt x="121" y="780"/>
                </a:lnTo>
                <a:lnTo>
                  <a:pt x="123" y="774"/>
                </a:lnTo>
                <a:lnTo>
                  <a:pt x="126" y="768"/>
                </a:lnTo>
                <a:lnTo>
                  <a:pt x="134" y="757"/>
                </a:lnTo>
                <a:lnTo>
                  <a:pt x="134" y="757"/>
                </a:lnTo>
                <a:lnTo>
                  <a:pt x="139" y="745"/>
                </a:lnTo>
                <a:lnTo>
                  <a:pt x="145" y="734"/>
                </a:lnTo>
                <a:lnTo>
                  <a:pt x="148" y="721"/>
                </a:lnTo>
                <a:lnTo>
                  <a:pt x="152" y="707"/>
                </a:lnTo>
                <a:lnTo>
                  <a:pt x="152" y="707"/>
                </a:lnTo>
                <a:lnTo>
                  <a:pt x="157" y="688"/>
                </a:lnTo>
                <a:lnTo>
                  <a:pt x="161" y="670"/>
                </a:lnTo>
                <a:lnTo>
                  <a:pt x="167" y="651"/>
                </a:lnTo>
                <a:lnTo>
                  <a:pt x="175" y="634"/>
                </a:lnTo>
                <a:lnTo>
                  <a:pt x="175" y="634"/>
                </a:lnTo>
                <a:lnTo>
                  <a:pt x="183" y="621"/>
                </a:lnTo>
                <a:lnTo>
                  <a:pt x="191" y="608"/>
                </a:lnTo>
                <a:lnTo>
                  <a:pt x="191" y="608"/>
                </a:lnTo>
                <a:lnTo>
                  <a:pt x="199" y="593"/>
                </a:lnTo>
                <a:lnTo>
                  <a:pt x="203" y="587"/>
                </a:lnTo>
                <a:lnTo>
                  <a:pt x="208" y="582"/>
                </a:lnTo>
                <a:lnTo>
                  <a:pt x="208" y="582"/>
                </a:lnTo>
                <a:lnTo>
                  <a:pt x="218" y="571"/>
                </a:lnTo>
                <a:lnTo>
                  <a:pt x="230" y="562"/>
                </a:lnTo>
                <a:lnTo>
                  <a:pt x="240" y="552"/>
                </a:lnTo>
                <a:lnTo>
                  <a:pt x="251" y="541"/>
                </a:lnTo>
                <a:lnTo>
                  <a:pt x="251" y="541"/>
                </a:lnTo>
                <a:lnTo>
                  <a:pt x="262" y="530"/>
                </a:lnTo>
                <a:lnTo>
                  <a:pt x="273" y="522"/>
                </a:lnTo>
                <a:lnTo>
                  <a:pt x="286" y="512"/>
                </a:lnTo>
                <a:lnTo>
                  <a:pt x="300" y="504"/>
                </a:lnTo>
                <a:lnTo>
                  <a:pt x="300" y="504"/>
                </a:lnTo>
                <a:lnTo>
                  <a:pt x="328" y="488"/>
                </a:lnTo>
                <a:lnTo>
                  <a:pt x="342" y="480"/>
                </a:lnTo>
                <a:lnTo>
                  <a:pt x="356" y="475"/>
                </a:lnTo>
                <a:lnTo>
                  <a:pt x="356" y="475"/>
                </a:lnTo>
                <a:lnTo>
                  <a:pt x="365" y="473"/>
                </a:lnTo>
                <a:lnTo>
                  <a:pt x="373" y="472"/>
                </a:lnTo>
                <a:lnTo>
                  <a:pt x="392" y="470"/>
                </a:lnTo>
                <a:lnTo>
                  <a:pt x="410" y="472"/>
                </a:lnTo>
                <a:lnTo>
                  <a:pt x="430" y="473"/>
                </a:lnTo>
                <a:lnTo>
                  <a:pt x="448" y="474"/>
                </a:lnTo>
                <a:lnTo>
                  <a:pt x="466" y="473"/>
                </a:lnTo>
                <a:lnTo>
                  <a:pt x="474" y="472"/>
                </a:lnTo>
                <a:lnTo>
                  <a:pt x="482" y="469"/>
                </a:lnTo>
                <a:lnTo>
                  <a:pt x="490" y="466"/>
                </a:lnTo>
                <a:lnTo>
                  <a:pt x="497" y="462"/>
                </a:lnTo>
                <a:lnTo>
                  <a:pt x="497" y="462"/>
                </a:lnTo>
                <a:lnTo>
                  <a:pt x="501" y="458"/>
                </a:lnTo>
                <a:lnTo>
                  <a:pt x="504" y="455"/>
                </a:lnTo>
                <a:lnTo>
                  <a:pt x="508" y="445"/>
                </a:lnTo>
                <a:lnTo>
                  <a:pt x="513" y="436"/>
                </a:lnTo>
                <a:lnTo>
                  <a:pt x="515" y="430"/>
                </a:lnTo>
                <a:lnTo>
                  <a:pt x="518" y="426"/>
                </a:lnTo>
                <a:lnTo>
                  <a:pt x="518" y="426"/>
                </a:lnTo>
                <a:lnTo>
                  <a:pt x="521" y="424"/>
                </a:lnTo>
                <a:lnTo>
                  <a:pt x="527" y="421"/>
                </a:lnTo>
                <a:lnTo>
                  <a:pt x="532" y="420"/>
                </a:lnTo>
                <a:lnTo>
                  <a:pt x="533" y="419"/>
                </a:lnTo>
                <a:lnTo>
                  <a:pt x="535" y="417"/>
                </a:lnTo>
                <a:lnTo>
                  <a:pt x="535" y="417"/>
                </a:lnTo>
                <a:lnTo>
                  <a:pt x="535" y="398"/>
                </a:lnTo>
                <a:lnTo>
                  <a:pt x="535" y="378"/>
                </a:lnTo>
                <a:lnTo>
                  <a:pt x="534" y="359"/>
                </a:lnTo>
                <a:lnTo>
                  <a:pt x="535" y="342"/>
                </a:lnTo>
                <a:lnTo>
                  <a:pt x="535" y="342"/>
                </a:lnTo>
                <a:lnTo>
                  <a:pt x="537" y="327"/>
                </a:lnTo>
                <a:lnTo>
                  <a:pt x="538" y="319"/>
                </a:lnTo>
                <a:lnTo>
                  <a:pt x="538" y="313"/>
                </a:lnTo>
                <a:lnTo>
                  <a:pt x="538" y="313"/>
                </a:lnTo>
                <a:lnTo>
                  <a:pt x="535" y="303"/>
                </a:lnTo>
                <a:lnTo>
                  <a:pt x="532" y="294"/>
                </a:lnTo>
                <a:lnTo>
                  <a:pt x="529" y="284"/>
                </a:lnTo>
                <a:lnTo>
                  <a:pt x="527" y="273"/>
                </a:lnTo>
                <a:lnTo>
                  <a:pt x="527" y="273"/>
                </a:lnTo>
                <a:lnTo>
                  <a:pt x="526" y="265"/>
                </a:lnTo>
                <a:lnTo>
                  <a:pt x="525" y="255"/>
                </a:lnTo>
                <a:lnTo>
                  <a:pt x="527" y="234"/>
                </a:lnTo>
                <a:lnTo>
                  <a:pt x="527" y="234"/>
                </a:lnTo>
                <a:lnTo>
                  <a:pt x="527" y="222"/>
                </a:lnTo>
                <a:lnTo>
                  <a:pt x="527" y="219"/>
                </a:lnTo>
                <a:lnTo>
                  <a:pt x="528" y="217"/>
                </a:lnTo>
                <a:lnTo>
                  <a:pt x="529" y="215"/>
                </a:lnTo>
                <a:lnTo>
                  <a:pt x="532" y="212"/>
                </a:lnTo>
                <a:lnTo>
                  <a:pt x="532" y="212"/>
                </a:lnTo>
                <a:lnTo>
                  <a:pt x="529" y="208"/>
                </a:lnTo>
                <a:lnTo>
                  <a:pt x="527" y="203"/>
                </a:lnTo>
                <a:lnTo>
                  <a:pt x="526" y="196"/>
                </a:lnTo>
                <a:lnTo>
                  <a:pt x="525" y="190"/>
                </a:lnTo>
                <a:lnTo>
                  <a:pt x="526" y="174"/>
                </a:lnTo>
                <a:lnTo>
                  <a:pt x="527" y="159"/>
                </a:lnTo>
                <a:lnTo>
                  <a:pt x="527" y="159"/>
                </a:lnTo>
                <a:lnTo>
                  <a:pt x="528" y="145"/>
                </a:lnTo>
                <a:lnTo>
                  <a:pt x="530" y="132"/>
                </a:lnTo>
                <a:lnTo>
                  <a:pt x="533" y="121"/>
                </a:lnTo>
                <a:lnTo>
                  <a:pt x="538" y="110"/>
                </a:lnTo>
                <a:lnTo>
                  <a:pt x="547" y="89"/>
                </a:lnTo>
                <a:lnTo>
                  <a:pt x="557" y="70"/>
                </a:lnTo>
                <a:lnTo>
                  <a:pt x="557" y="70"/>
                </a:lnTo>
                <a:lnTo>
                  <a:pt x="560" y="64"/>
                </a:lnTo>
                <a:lnTo>
                  <a:pt x="565" y="60"/>
                </a:lnTo>
                <a:lnTo>
                  <a:pt x="575" y="51"/>
                </a:lnTo>
                <a:lnTo>
                  <a:pt x="584" y="44"/>
                </a:lnTo>
                <a:lnTo>
                  <a:pt x="595" y="35"/>
                </a:lnTo>
                <a:lnTo>
                  <a:pt x="595" y="35"/>
                </a:lnTo>
                <a:lnTo>
                  <a:pt x="605" y="25"/>
                </a:lnTo>
                <a:lnTo>
                  <a:pt x="615" y="18"/>
                </a:lnTo>
                <a:lnTo>
                  <a:pt x="619" y="14"/>
                </a:lnTo>
                <a:lnTo>
                  <a:pt x="625" y="11"/>
                </a:lnTo>
                <a:lnTo>
                  <a:pt x="631" y="8"/>
                </a:lnTo>
                <a:lnTo>
                  <a:pt x="639" y="6"/>
                </a:lnTo>
                <a:lnTo>
                  <a:pt x="639" y="6"/>
                </a:lnTo>
                <a:lnTo>
                  <a:pt x="653" y="2"/>
                </a:lnTo>
                <a:lnTo>
                  <a:pt x="670" y="1"/>
                </a:lnTo>
                <a:lnTo>
                  <a:pt x="689" y="0"/>
                </a:lnTo>
                <a:lnTo>
                  <a:pt x="706" y="1"/>
                </a:lnTo>
                <a:lnTo>
                  <a:pt x="706" y="1"/>
                </a:lnTo>
                <a:lnTo>
                  <a:pt x="735" y="4"/>
                </a:lnTo>
                <a:lnTo>
                  <a:pt x="765" y="10"/>
                </a:lnTo>
                <a:lnTo>
                  <a:pt x="765" y="10"/>
                </a:lnTo>
                <a:lnTo>
                  <a:pt x="799" y="14"/>
                </a:lnTo>
                <a:lnTo>
                  <a:pt x="814" y="18"/>
                </a:lnTo>
                <a:lnTo>
                  <a:pt x="821" y="20"/>
                </a:lnTo>
                <a:lnTo>
                  <a:pt x="827" y="22"/>
                </a:lnTo>
                <a:lnTo>
                  <a:pt x="827" y="22"/>
                </a:lnTo>
                <a:lnTo>
                  <a:pt x="838" y="27"/>
                </a:lnTo>
                <a:lnTo>
                  <a:pt x="847" y="35"/>
                </a:lnTo>
                <a:lnTo>
                  <a:pt x="854" y="43"/>
                </a:lnTo>
                <a:lnTo>
                  <a:pt x="862" y="52"/>
                </a:lnTo>
                <a:lnTo>
                  <a:pt x="869" y="62"/>
                </a:lnTo>
                <a:lnTo>
                  <a:pt x="874" y="73"/>
                </a:lnTo>
                <a:lnTo>
                  <a:pt x="885" y="96"/>
                </a:lnTo>
                <a:lnTo>
                  <a:pt x="885" y="96"/>
                </a:lnTo>
                <a:lnTo>
                  <a:pt x="891" y="112"/>
                </a:lnTo>
                <a:lnTo>
                  <a:pt x="898" y="129"/>
                </a:lnTo>
                <a:lnTo>
                  <a:pt x="900" y="138"/>
                </a:lnTo>
                <a:lnTo>
                  <a:pt x="902" y="148"/>
                </a:lnTo>
                <a:lnTo>
                  <a:pt x="902" y="159"/>
                </a:lnTo>
                <a:lnTo>
                  <a:pt x="901" y="171"/>
                </a:lnTo>
                <a:lnTo>
                  <a:pt x="901" y="171"/>
                </a:lnTo>
                <a:lnTo>
                  <a:pt x="899" y="179"/>
                </a:lnTo>
                <a:lnTo>
                  <a:pt x="897" y="187"/>
                </a:lnTo>
                <a:lnTo>
                  <a:pt x="889" y="205"/>
                </a:lnTo>
                <a:lnTo>
                  <a:pt x="881" y="220"/>
                </a:lnTo>
                <a:lnTo>
                  <a:pt x="872" y="234"/>
                </a:lnTo>
                <a:lnTo>
                  <a:pt x="872" y="234"/>
                </a:lnTo>
                <a:lnTo>
                  <a:pt x="865" y="244"/>
                </a:lnTo>
                <a:lnTo>
                  <a:pt x="863" y="248"/>
                </a:lnTo>
                <a:lnTo>
                  <a:pt x="862" y="253"/>
                </a:lnTo>
                <a:lnTo>
                  <a:pt x="862" y="264"/>
                </a:lnTo>
                <a:lnTo>
                  <a:pt x="863" y="278"/>
                </a:lnTo>
                <a:lnTo>
                  <a:pt x="863" y="278"/>
                </a:lnTo>
                <a:lnTo>
                  <a:pt x="863" y="298"/>
                </a:lnTo>
                <a:lnTo>
                  <a:pt x="863" y="321"/>
                </a:lnTo>
                <a:lnTo>
                  <a:pt x="863" y="321"/>
                </a:lnTo>
                <a:lnTo>
                  <a:pt x="863" y="343"/>
                </a:lnTo>
                <a:lnTo>
                  <a:pt x="863" y="354"/>
                </a:lnTo>
                <a:lnTo>
                  <a:pt x="863" y="364"/>
                </a:lnTo>
                <a:lnTo>
                  <a:pt x="863" y="364"/>
                </a:lnTo>
                <a:lnTo>
                  <a:pt x="861" y="370"/>
                </a:lnTo>
                <a:lnTo>
                  <a:pt x="857" y="377"/>
                </a:lnTo>
                <a:lnTo>
                  <a:pt x="847" y="391"/>
                </a:lnTo>
                <a:lnTo>
                  <a:pt x="847" y="391"/>
                </a:lnTo>
                <a:lnTo>
                  <a:pt x="839" y="404"/>
                </a:lnTo>
                <a:lnTo>
                  <a:pt x="832" y="418"/>
                </a:lnTo>
                <a:lnTo>
                  <a:pt x="824" y="431"/>
                </a:lnTo>
                <a:lnTo>
                  <a:pt x="820" y="438"/>
                </a:lnTo>
                <a:lnTo>
                  <a:pt x="814" y="443"/>
                </a:lnTo>
                <a:lnTo>
                  <a:pt x="814" y="443"/>
                </a:lnTo>
                <a:lnTo>
                  <a:pt x="807" y="453"/>
                </a:lnTo>
                <a:lnTo>
                  <a:pt x="800" y="463"/>
                </a:lnTo>
                <a:lnTo>
                  <a:pt x="792" y="470"/>
                </a:lnTo>
                <a:lnTo>
                  <a:pt x="788" y="475"/>
                </a:lnTo>
                <a:lnTo>
                  <a:pt x="783" y="478"/>
                </a:lnTo>
                <a:lnTo>
                  <a:pt x="783" y="478"/>
                </a:lnTo>
                <a:lnTo>
                  <a:pt x="773" y="484"/>
                </a:lnTo>
                <a:lnTo>
                  <a:pt x="762" y="488"/>
                </a:lnTo>
                <a:lnTo>
                  <a:pt x="751" y="492"/>
                </a:lnTo>
                <a:lnTo>
                  <a:pt x="747" y="495"/>
                </a:lnTo>
                <a:lnTo>
                  <a:pt x="744" y="499"/>
                </a:lnTo>
                <a:lnTo>
                  <a:pt x="744" y="499"/>
                </a:lnTo>
                <a:lnTo>
                  <a:pt x="743" y="502"/>
                </a:lnTo>
                <a:lnTo>
                  <a:pt x="742" y="507"/>
                </a:lnTo>
                <a:lnTo>
                  <a:pt x="742" y="521"/>
                </a:lnTo>
                <a:lnTo>
                  <a:pt x="742" y="521"/>
                </a:lnTo>
                <a:lnTo>
                  <a:pt x="739" y="538"/>
                </a:lnTo>
                <a:lnTo>
                  <a:pt x="734" y="562"/>
                </a:lnTo>
                <a:lnTo>
                  <a:pt x="732" y="575"/>
                </a:lnTo>
                <a:lnTo>
                  <a:pt x="731" y="587"/>
                </a:lnTo>
                <a:lnTo>
                  <a:pt x="732" y="598"/>
                </a:lnTo>
                <a:lnTo>
                  <a:pt x="734" y="602"/>
                </a:lnTo>
                <a:lnTo>
                  <a:pt x="736" y="607"/>
                </a:lnTo>
                <a:lnTo>
                  <a:pt x="736" y="607"/>
                </a:lnTo>
                <a:lnTo>
                  <a:pt x="739" y="611"/>
                </a:lnTo>
                <a:lnTo>
                  <a:pt x="744" y="615"/>
                </a:lnTo>
                <a:lnTo>
                  <a:pt x="750" y="619"/>
                </a:lnTo>
                <a:lnTo>
                  <a:pt x="756" y="621"/>
                </a:lnTo>
                <a:lnTo>
                  <a:pt x="770" y="626"/>
                </a:lnTo>
                <a:lnTo>
                  <a:pt x="775" y="629"/>
                </a:lnTo>
                <a:lnTo>
                  <a:pt x="779" y="633"/>
                </a:lnTo>
                <a:lnTo>
                  <a:pt x="779" y="633"/>
                </a:lnTo>
                <a:lnTo>
                  <a:pt x="784" y="639"/>
                </a:lnTo>
                <a:lnTo>
                  <a:pt x="788" y="647"/>
                </a:lnTo>
                <a:lnTo>
                  <a:pt x="795" y="664"/>
                </a:lnTo>
                <a:lnTo>
                  <a:pt x="801" y="684"/>
                </a:lnTo>
                <a:lnTo>
                  <a:pt x="805" y="706"/>
                </a:lnTo>
                <a:lnTo>
                  <a:pt x="805" y="706"/>
                </a:lnTo>
                <a:lnTo>
                  <a:pt x="809" y="721"/>
                </a:lnTo>
                <a:lnTo>
                  <a:pt x="811" y="738"/>
                </a:lnTo>
                <a:lnTo>
                  <a:pt x="814" y="756"/>
                </a:lnTo>
                <a:lnTo>
                  <a:pt x="817" y="773"/>
                </a:lnTo>
                <a:lnTo>
                  <a:pt x="817" y="773"/>
                </a:lnTo>
                <a:lnTo>
                  <a:pt x="821" y="782"/>
                </a:lnTo>
                <a:lnTo>
                  <a:pt x="825" y="791"/>
                </a:lnTo>
                <a:lnTo>
                  <a:pt x="827" y="798"/>
                </a:lnTo>
                <a:lnTo>
                  <a:pt x="829" y="806"/>
                </a:lnTo>
                <a:lnTo>
                  <a:pt x="829" y="806"/>
                </a:lnTo>
                <a:lnTo>
                  <a:pt x="830" y="817"/>
                </a:lnTo>
                <a:lnTo>
                  <a:pt x="830" y="826"/>
                </a:lnTo>
                <a:lnTo>
                  <a:pt x="829" y="837"/>
                </a:lnTo>
                <a:lnTo>
                  <a:pt x="829" y="848"/>
                </a:lnTo>
                <a:lnTo>
                  <a:pt x="829" y="848"/>
                </a:lnTo>
                <a:lnTo>
                  <a:pt x="833" y="865"/>
                </a:lnTo>
                <a:lnTo>
                  <a:pt x="836" y="880"/>
                </a:lnTo>
                <a:lnTo>
                  <a:pt x="840" y="895"/>
                </a:lnTo>
                <a:lnTo>
                  <a:pt x="842" y="911"/>
                </a:lnTo>
                <a:lnTo>
                  <a:pt x="842" y="911"/>
                </a:lnTo>
                <a:lnTo>
                  <a:pt x="845" y="931"/>
                </a:lnTo>
                <a:lnTo>
                  <a:pt x="845" y="951"/>
                </a:lnTo>
                <a:lnTo>
                  <a:pt x="846" y="971"/>
                </a:lnTo>
                <a:lnTo>
                  <a:pt x="847" y="991"/>
                </a:lnTo>
                <a:lnTo>
                  <a:pt x="847" y="991"/>
                </a:lnTo>
                <a:lnTo>
                  <a:pt x="850" y="1016"/>
                </a:lnTo>
                <a:lnTo>
                  <a:pt x="854" y="1040"/>
                </a:lnTo>
                <a:lnTo>
                  <a:pt x="857" y="1065"/>
                </a:lnTo>
                <a:lnTo>
                  <a:pt x="859" y="1090"/>
                </a:lnTo>
                <a:lnTo>
                  <a:pt x="859" y="1090"/>
                </a:lnTo>
                <a:lnTo>
                  <a:pt x="860" y="1144"/>
                </a:lnTo>
                <a:lnTo>
                  <a:pt x="860" y="1172"/>
                </a:lnTo>
                <a:lnTo>
                  <a:pt x="859" y="1198"/>
                </a:lnTo>
                <a:lnTo>
                  <a:pt x="859" y="1198"/>
                </a:lnTo>
                <a:lnTo>
                  <a:pt x="858" y="1206"/>
                </a:lnTo>
                <a:lnTo>
                  <a:pt x="856" y="1214"/>
                </a:lnTo>
                <a:lnTo>
                  <a:pt x="852" y="1230"/>
                </a:lnTo>
                <a:lnTo>
                  <a:pt x="850" y="1239"/>
                </a:lnTo>
                <a:lnTo>
                  <a:pt x="849" y="1248"/>
                </a:lnTo>
                <a:lnTo>
                  <a:pt x="849" y="1258"/>
                </a:lnTo>
                <a:lnTo>
                  <a:pt x="849" y="1269"/>
                </a:lnTo>
                <a:lnTo>
                  <a:pt x="849" y="1269"/>
                </a:lnTo>
                <a:lnTo>
                  <a:pt x="851" y="1275"/>
                </a:lnTo>
                <a:lnTo>
                  <a:pt x="853" y="1282"/>
                </a:lnTo>
                <a:lnTo>
                  <a:pt x="859" y="1295"/>
                </a:lnTo>
                <a:lnTo>
                  <a:pt x="865" y="1309"/>
                </a:lnTo>
                <a:lnTo>
                  <a:pt x="872" y="1323"/>
                </a:lnTo>
                <a:lnTo>
                  <a:pt x="872" y="1323"/>
                </a:lnTo>
                <a:lnTo>
                  <a:pt x="874" y="1334"/>
                </a:lnTo>
                <a:lnTo>
                  <a:pt x="876" y="1344"/>
                </a:lnTo>
                <a:lnTo>
                  <a:pt x="876" y="1344"/>
                </a:lnTo>
                <a:lnTo>
                  <a:pt x="877" y="1349"/>
                </a:lnTo>
                <a:lnTo>
                  <a:pt x="881" y="1353"/>
                </a:lnTo>
                <a:lnTo>
                  <a:pt x="883" y="1359"/>
                </a:lnTo>
                <a:lnTo>
                  <a:pt x="885" y="1363"/>
                </a:lnTo>
                <a:lnTo>
                  <a:pt x="885" y="1363"/>
                </a:lnTo>
                <a:lnTo>
                  <a:pt x="885" y="1370"/>
                </a:lnTo>
                <a:lnTo>
                  <a:pt x="885" y="1379"/>
                </a:lnTo>
                <a:lnTo>
                  <a:pt x="885" y="1395"/>
                </a:lnTo>
                <a:lnTo>
                  <a:pt x="885" y="1395"/>
                </a:lnTo>
                <a:lnTo>
                  <a:pt x="882" y="1411"/>
                </a:lnTo>
                <a:lnTo>
                  <a:pt x="877" y="1429"/>
                </a:lnTo>
                <a:lnTo>
                  <a:pt x="873" y="1447"/>
                </a:lnTo>
                <a:lnTo>
                  <a:pt x="870" y="1467"/>
                </a:lnTo>
                <a:lnTo>
                  <a:pt x="870" y="1467"/>
                </a:lnTo>
                <a:lnTo>
                  <a:pt x="869" y="1480"/>
                </a:lnTo>
                <a:lnTo>
                  <a:pt x="869" y="1485"/>
                </a:lnTo>
                <a:lnTo>
                  <a:pt x="867" y="1492"/>
                </a:lnTo>
                <a:lnTo>
                  <a:pt x="867" y="1492"/>
                </a:lnTo>
                <a:lnTo>
                  <a:pt x="864" y="1503"/>
                </a:lnTo>
                <a:lnTo>
                  <a:pt x="860" y="1511"/>
                </a:lnTo>
                <a:lnTo>
                  <a:pt x="854" y="1520"/>
                </a:lnTo>
                <a:lnTo>
                  <a:pt x="849" y="1527"/>
                </a:lnTo>
                <a:lnTo>
                  <a:pt x="842" y="1533"/>
                </a:lnTo>
                <a:lnTo>
                  <a:pt x="835" y="1539"/>
                </a:lnTo>
                <a:lnTo>
                  <a:pt x="826" y="1542"/>
                </a:lnTo>
                <a:lnTo>
                  <a:pt x="816" y="1545"/>
                </a:lnTo>
                <a:lnTo>
                  <a:pt x="816" y="1545"/>
                </a:lnTo>
                <a:close/>
                <a:moveTo>
                  <a:pt x="652" y="536"/>
                </a:moveTo>
                <a:lnTo>
                  <a:pt x="652" y="536"/>
                </a:lnTo>
                <a:lnTo>
                  <a:pt x="639" y="524"/>
                </a:lnTo>
                <a:lnTo>
                  <a:pt x="633" y="518"/>
                </a:lnTo>
                <a:lnTo>
                  <a:pt x="628" y="513"/>
                </a:lnTo>
                <a:lnTo>
                  <a:pt x="628" y="513"/>
                </a:lnTo>
                <a:lnTo>
                  <a:pt x="611" y="486"/>
                </a:lnTo>
                <a:lnTo>
                  <a:pt x="592" y="460"/>
                </a:lnTo>
                <a:lnTo>
                  <a:pt x="583" y="447"/>
                </a:lnTo>
                <a:lnTo>
                  <a:pt x="574" y="433"/>
                </a:lnTo>
                <a:lnTo>
                  <a:pt x="563" y="421"/>
                </a:lnTo>
                <a:lnTo>
                  <a:pt x="552" y="411"/>
                </a:lnTo>
                <a:lnTo>
                  <a:pt x="552" y="411"/>
                </a:lnTo>
                <a:lnTo>
                  <a:pt x="547" y="417"/>
                </a:lnTo>
                <a:lnTo>
                  <a:pt x="543" y="424"/>
                </a:lnTo>
                <a:lnTo>
                  <a:pt x="540" y="433"/>
                </a:lnTo>
                <a:lnTo>
                  <a:pt x="540" y="438"/>
                </a:lnTo>
                <a:lnTo>
                  <a:pt x="540" y="443"/>
                </a:lnTo>
                <a:lnTo>
                  <a:pt x="540" y="443"/>
                </a:lnTo>
                <a:lnTo>
                  <a:pt x="541" y="450"/>
                </a:lnTo>
                <a:lnTo>
                  <a:pt x="545" y="456"/>
                </a:lnTo>
                <a:lnTo>
                  <a:pt x="553" y="468"/>
                </a:lnTo>
                <a:lnTo>
                  <a:pt x="553" y="468"/>
                </a:lnTo>
                <a:lnTo>
                  <a:pt x="568" y="497"/>
                </a:lnTo>
                <a:lnTo>
                  <a:pt x="576" y="510"/>
                </a:lnTo>
                <a:lnTo>
                  <a:pt x="584" y="523"/>
                </a:lnTo>
                <a:lnTo>
                  <a:pt x="584" y="523"/>
                </a:lnTo>
                <a:lnTo>
                  <a:pt x="600" y="543"/>
                </a:lnTo>
                <a:lnTo>
                  <a:pt x="614" y="565"/>
                </a:lnTo>
                <a:lnTo>
                  <a:pt x="628" y="588"/>
                </a:lnTo>
                <a:lnTo>
                  <a:pt x="633" y="599"/>
                </a:lnTo>
                <a:lnTo>
                  <a:pt x="638" y="611"/>
                </a:lnTo>
                <a:lnTo>
                  <a:pt x="638" y="611"/>
                </a:lnTo>
                <a:lnTo>
                  <a:pt x="636" y="619"/>
                </a:lnTo>
                <a:lnTo>
                  <a:pt x="635" y="625"/>
                </a:lnTo>
                <a:lnTo>
                  <a:pt x="635" y="632"/>
                </a:lnTo>
                <a:lnTo>
                  <a:pt x="635" y="639"/>
                </a:lnTo>
                <a:lnTo>
                  <a:pt x="637" y="652"/>
                </a:lnTo>
                <a:lnTo>
                  <a:pt x="639" y="664"/>
                </a:lnTo>
                <a:lnTo>
                  <a:pt x="639" y="664"/>
                </a:lnTo>
                <a:lnTo>
                  <a:pt x="640" y="678"/>
                </a:lnTo>
                <a:lnTo>
                  <a:pt x="640" y="693"/>
                </a:lnTo>
                <a:lnTo>
                  <a:pt x="640" y="693"/>
                </a:lnTo>
                <a:lnTo>
                  <a:pt x="642" y="698"/>
                </a:lnTo>
                <a:lnTo>
                  <a:pt x="643" y="703"/>
                </a:lnTo>
                <a:lnTo>
                  <a:pt x="646" y="715"/>
                </a:lnTo>
                <a:lnTo>
                  <a:pt x="646" y="715"/>
                </a:lnTo>
                <a:lnTo>
                  <a:pt x="651" y="740"/>
                </a:lnTo>
                <a:lnTo>
                  <a:pt x="654" y="766"/>
                </a:lnTo>
                <a:lnTo>
                  <a:pt x="654" y="766"/>
                </a:lnTo>
                <a:lnTo>
                  <a:pt x="661" y="791"/>
                </a:lnTo>
                <a:lnTo>
                  <a:pt x="663" y="803"/>
                </a:lnTo>
                <a:lnTo>
                  <a:pt x="664" y="813"/>
                </a:lnTo>
                <a:lnTo>
                  <a:pt x="664" y="813"/>
                </a:lnTo>
                <a:lnTo>
                  <a:pt x="665" y="840"/>
                </a:lnTo>
                <a:lnTo>
                  <a:pt x="665" y="867"/>
                </a:lnTo>
                <a:lnTo>
                  <a:pt x="664" y="920"/>
                </a:lnTo>
                <a:lnTo>
                  <a:pt x="664" y="920"/>
                </a:lnTo>
                <a:lnTo>
                  <a:pt x="664" y="972"/>
                </a:lnTo>
                <a:lnTo>
                  <a:pt x="662" y="1022"/>
                </a:lnTo>
                <a:lnTo>
                  <a:pt x="657" y="1070"/>
                </a:lnTo>
                <a:lnTo>
                  <a:pt x="652" y="1117"/>
                </a:lnTo>
                <a:lnTo>
                  <a:pt x="652" y="1117"/>
                </a:lnTo>
                <a:lnTo>
                  <a:pt x="650" y="1141"/>
                </a:lnTo>
                <a:lnTo>
                  <a:pt x="649" y="1164"/>
                </a:lnTo>
                <a:lnTo>
                  <a:pt x="646" y="1188"/>
                </a:lnTo>
                <a:lnTo>
                  <a:pt x="643" y="1210"/>
                </a:lnTo>
                <a:lnTo>
                  <a:pt x="643" y="1210"/>
                </a:lnTo>
                <a:lnTo>
                  <a:pt x="641" y="1221"/>
                </a:lnTo>
                <a:lnTo>
                  <a:pt x="638" y="1230"/>
                </a:lnTo>
                <a:lnTo>
                  <a:pt x="638" y="1230"/>
                </a:lnTo>
                <a:lnTo>
                  <a:pt x="636" y="1249"/>
                </a:lnTo>
                <a:lnTo>
                  <a:pt x="633" y="1269"/>
                </a:lnTo>
                <a:lnTo>
                  <a:pt x="633" y="1269"/>
                </a:lnTo>
                <a:lnTo>
                  <a:pt x="630" y="1289"/>
                </a:lnTo>
                <a:lnTo>
                  <a:pt x="628" y="1311"/>
                </a:lnTo>
                <a:lnTo>
                  <a:pt x="628" y="1323"/>
                </a:lnTo>
                <a:lnTo>
                  <a:pt x="628" y="1334"/>
                </a:lnTo>
                <a:lnTo>
                  <a:pt x="629" y="1346"/>
                </a:lnTo>
                <a:lnTo>
                  <a:pt x="630" y="1357"/>
                </a:lnTo>
                <a:lnTo>
                  <a:pt x="630" y="1357"/>
                </a:lnTo>
                <a:lnTo>
                  <a:pt x="653" y="1359"/>
                </a:lnTo>
                <a:lnTo>
                  <a:pt x="678" y="1360"/>
                </a:lnTo>
                <a:lnTo>
                  <a:pt x="703" y="1359"/>
                </a:lnTo>
                <a:lnTo>
                  <a:pt x="714" y="1358"/>
                </a:lnTo>
                <a:lnTo>
                  <a:pt x="725" y="1356"/>
                </a:lnTo>
                <a:lnTo>
                  <a:pt x="725" y="1356"/>
                </a:lnTo>
                <a:lnTo>
                  <a:pt x="728" y="1319"/>
                </a:lnTo>
                <a:lnTo>
                  <a:pt x="731" y="1277"/>
                </a:lnTo>
                <a:lnTo>
                  <a:pt x="734" y="1234"/>
                </a:lnTo>
                <a:lnTo>
                  <a:pt x="734" y="1212"/>
                </a:lnTo>
                <a:lnTo>
                  <a:pt x="732" y="1190"/>
                </a:lnTo>
                <a:lnTo>
                  <a:pt x="732" y="1190"/>
                </a:lnTo>
                <a:lnTo>
                  <a:pt x="730" y="1173"/>
                </a:lnTo>
                <a:lnTo>
                  <a:pt x="728" y="1154"/>
                </a:lnTo>
                <a:lnTo>
                  <a:pt x="725" y="1137"/>
                </a:lnTo>
                <a:lnTo>
                  <a:pt x="723" y="1118"/>
                </a:lnTo>
                <a:lnTo>
                  <a:pt x="723" y="1118"/>
                </a:lnTo>
                <a:lnTo>
                  <a:pt x="723" y="1110"/>
                </a:lnTo>
                <a:lnTo>
                  <a:pt x="723" y="1101"/>
                </a:lnTo>
                <a:lnTo>
                  <a:pt x="723" y="1101"/>
                </a:lnTo>
                <a:lnTo>
                  <a:pt x="722" y="1094"/>
                </a:lnTo>
                <a:lnTo>
                  <a:pt x="719" y="1088"/>
                </a:lnTo>
                <a:lnTo>
                  <a:pt x="717" y="1081"/>
                </a:lnTo>
                <a:lnTo>
                  <a:pt x="716" y="1076"/>
                </a:lnTo>
                <a:lnTo>
                  <a:pt x="716" y="1076"/>
                </a:lnTo>
                <a:lnTo>
                  <a:pt x="714" y="1054"/>
                </a:lnTo>
                <a:lnTo>
                  <a:pt x="714" y="1031"/>
                </a:lnTo>
                <a:lnTo>
                  <a:pt x="714" y="1009"/>
                </a:lnTo>
                <a:lnTo>
                  <a:pt x="714" y="987"/>
                </a:lnTo>
                <a:lnTo>
                  <a:pt x="714" y="987"/>
                </a:lnTo>
                <a:lnTo>
                  <a:pt x="712" y="948"/>
                </a:lnTo>
                <a:lnTo>
                  <a:pt x="711" y="910"/>
                </a:lnTo>
                <a:lnTo>
                  <a:pt x="710" y="871"/>
                </a:lnTo>
                <a:lnTo>
                  <a:pt x="707" y="833"/>
                </a:lnTo>
                <a:lnTo>
                  <a:pt x="707" y="833"/>
                </a:lnTo>
                <a:lnTo>
                  <a:pt x="704" y="794"/>
                </a:lnTo>
                <a:lnTo>
                  <a:pt x="702" y="755"/>
                </a:lnTo>
                <a:lnTo>
                  <a:pt x="701" y="715"/>
                </a:lnTo>
                <a:lnTo>
                  <a:pt x="701" y="697"/>
                </a:lnTo>
                <a:lnTo>
                  <a:pt x="703" y="678"/>
                </a:lnTo>
                <a:lnTo>
                  <a:pt x="703" y="678"/>
                </a:lnTo>
                <a:lnTo>
                  <a:pt x="704" y="670"/>
                </a:lnTo>
                <a:lnTo>
                  <a:pt x="706" y="660"/>
                </a:lnTo>
                <a:lnTo>
                  <a:pt x="707" y="651"/>
                </a:lnTo>
                <a:lnTo>
                  <a:pt x="706" y="647"/>
                </a:lnTo>
                <a:lnTo>
                  <a:pt x="706" y="642"/>
                </a:lnTo>
                <a:lnTo>
                  <a:pt x="706" y="642"/>
                </a:lnTo>
                <a:lnTo>
                  <a:pt x="703" y="638"/>
                </a:lnTo>
                <a:lnTo>
                  <a:pt x="700" y="634"/>
                </a:lnTo>
                <a:lnTo>
                  <a:pt x="697" y="628"/>
                </a:lnTo>
                <a:lnTo>
                  <a:pt x="694" y="625"/>
                </a:lnTo>
                <a:lnTo>
                  <a:pt x="694" y="622"/>
                </a:lnTo>
                <a:lnTo>
                  <a:pt x="694" y="622"/>
                </a:lnTo>
                <a:lnTo>
                  <a:pt x="694" y="616"/>
                </a:lnTo>
                <a:lnTo>
                  <a:pt x="697" y="610"/>
                </a:lnTo>
                <a:lnTo>
                  <a:pt x="699" y="604"/>
                </a:lnTo>
                <a:lnTo>
                  <a:pt x="701" y="597"/>
                </a:lnTo>
                <a:lnTo>
                  <a:pt x="701" y="597"/>
                </a:lnTo>
                <a:lnTo>
                  <a:pt x="701" y="590"/>
                </a:lnTo>
                <a:lnTo>
                  <a:pt x="701" y="585"/>
                </a:lnTo>
                <a:lnTo>
                  <a:pt x="701" y="579"/>
                </a:lnTo>
                <a:lnTo>
                  <a:pt x="703" y="574"/>
                </a:lnTo>
                <a:lnTo>
                  <a:pt x="703" y="574"/>
                </a:lnTo>
                <a:lnTo>
                  <a:pt x="693" y="572"/>
                </a:lnTo>
                <a:lnTo>
                  <a:pt x="686" y="568"/>
                </a:lnTo>
                <a:lnTo>
                  <a:pt x="679" y="564"/>
                </a:lnTo>
                <a:lnTo>
                  <a:pt x="674" y="559"/>
                </a:lnTo>
                <a:lnTo>
                  <a:pt x="663" y="548"/>
                </a:lnTo>
                <a:lnTo>
                  <a:pt x="652" y="536"/>
                </a:lnTo>
                <a:lnTo>
                  <a:pt x="652" y="536"/>
                </a:lnTo>
                <a:close/>
                <a:moveTo>
                  <a:pt x="723" y="588"/>
                </a:moveTo>
                <a:lnTo>
                  <a:pt x="723" y="588"/>
                </a:lnTo>
                <a:lnTo>
                  <a:pt x="722" y="583"/>
                </a:lnTo>
                <a:lnTo>
                  <a:pt x="721" y="577"/>
                </a:lnTo>
                <a:lnTo>
                  <a:pt x="721" y="577"/>
                </a:lnTo>
                <a:lnTo>
                  <a:pt x="717" y="577"/>
                </a:lnTo>
                <a:lnTo>
                  <a:pt x="717" y="577"/>
                </a:lnTo>
                <a:lnTo>
                  <a:pt x="718" y="580"/>
                </a:lnTo>
                <a:lnTo>
                  <a:pt x="719" y="583"/>
                </a:lnTo>
                <a:lnTo>
                  <a:pt x="723" y="588"/>
                </a:lnTo>
                <a:lnTo>
                  <a:pt x="723" y="588"/>
                </a:lnTo>
                <a:close/>
                <a:moveTo>
                  <a:pt x="730" y="619"/>
                </a:moveTo>
                <a:lnTo>
                  <a:pt x="730" y="619"/>
                </a:lnTo>
                <a:lnTo>
                  <a:pt x="731" y="614"/>
                </a:lnTo>
                <a:lnTo>
                  <a:pt x="732" y="611"/>
                </a:lnTo>
                <a:lnTo>
                  <a:pt x="731" y="607"/>
                </a:lnTo>
                <a:lnTo>
                  <a:pt x="730" y="603"/>
                </a:lnTo>
                <a:lnTo>
                  <a:pt x="726" y="596"/>
                </a:lnTo>
                <a:lnTo>
                  <a:pt x="724" y="592"/>
                </a:lnTo>
                <a:lnTo>
                  <a:pt x="723" y="589"/>
                </a:lnTo>
                <a:lnTo>
                  <a:pt x="723" y="589"/>
                </a:lnTo>
                <a:lnTo>
                  <a:pt x="725" y="605"/>
                </a:lnTo>
                <a:lnTo>
                  <a:pt x="727" y="613"/>
                </a:lnTo>
                <a:lnTo>
                  <a:pt x="730" y="619"/>
                </a:lnTo>
                <a:lnTo>
                  <a:pt x="730" y="619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98"/>
          <p:cNvSpPr>
            <a:spLocks/>
          </p:cNvSpPr>
          <p:nvPr/>
        </p:nvSpPr>
        <p:spPr bwMode="auto">
          <a:xfrm>
            <a:off x="1387735" y="1803213"/>
            <a:ext cx="1199147" cy="3941747"/>
          </a:xfrm>
          <a:custGeom>
            <a:avLst/>
            <a:gdLst/>
            <a:ahLst/>
            <a:cxnLst>
              <a:cxn ang="0">
                <a:pos x="353" y="1551"/>
              </a:cxn>
              <a:cxn ang="0">
                <a:pos x="369" y="1499"/>
              </a:cxn>
              <a:cxn ang="0">
                <a:pos x="345" y="1452"/>
              </a:cxn>
              <a:cxn ang="0">
                <a:pos x="365" y="1307"/>
              </a:cxn>
              <a:cxn ang="0">
                <a:pos x="406" y="964"/>
              </a:cxn>
              <a:cxn ang="0">
                <a:pos x="458" y="899"/>
              </a:cxn>
              <a:cxn ang="0">
                <a:pos x="476" y="812"/>
              </a:cxn>
              <a:cxn ang="0">
                <a:pos x="480" y="772"/>
              </a:cxn>
              <a:cxn ang="0">
                <a:pos x="497" y="673"/>
              </a:cxn>
              <a:cxn ang="0">
                <a:pos x="499" y="578"/>
              </a:cxn>
              <a:cxn ang="0">
                <a:pos x="484" y="483"/>
              </a:cxn>
              <a:cxn ang="0">
                <a:pos x="472" y="325"/>
              </a:cxn>
              <a:cxn ang="0">
                <a:pos x="363" y="259"/>
              </a:cxn>
              <a:cxn ang="0">
                <a:pos x="343" y="224"/>
              </a:cxn>
              <a:cxn ang="0">
                <a:pos x="363" y="178"/>
              </a:cxn>
              <a:cxn ang="0">
                <a:pos x="383" y="131"/>
              </a:cxn>
              <a:cxn ang="0">
                <a:pos x="379" y="117"/>
              </a:cxn>
              <a:cxn ang="0">
                <a:pos x="379" y="97"/>
              </a:cxn>
              <a:cxn ang="0">
                <a:pos x="363" y="24"/>
              </a:cxn>
              <a:cxn ang="0">
                <a:pos x="295" y="0"/>
              </a:cxn>
              <a:cxn ang="0">
                <a:pos x="244" y="30"/>
              </a:cxn>
              <a:cxn ang="0">
                <a:pos x="234" y="109"/>
              </a:cxn>
              <a:cxn ang="0">
                <a:pos x="218" y="109"/>
              </a:cxn>
              <a:cxn ang="0">
                <a:pos x="228" y="164"/>
              </a:cxn>
              <a:cxn ang="0">
                <a:pos x="238" y="184"/>
              </a:cxn>
              <a:cxn ang="0">
                <a:pos x="198" y="236"/>
              </a:cxn>
              <a:cxn ang="0">
                <a:pos x="78" y="271"/>
              </a:cxn>
              <a:cxn ang="0">
                <a:pos x="50" y="331"/>
              </a:cxn>
              <a:cxn ang="0">
                <a:pos x="18" y="444"/>
              </a:cxn>
              <a:cxn ang="0">
                <a:pos x="0" y="582"/>
              </a:cxn>
              <a:cxn ang="0">
                <a:pos x="62" y="642"/>
              </a:cxn>
              <a:cxn ang="0">
                <a:pos x="88" y="681"/>
              </a:cxn>
              <a:cxn ang="0">
                <a:pos x="68" y="844"/>
              </a:cxn>
              <a:cxn ang="0">
                <a:pos x="76" y="903"/>
              </a:cxn>
              <a:cxn ang="0">
                <a:pos x="88" y="1004"/>
              </a:cxn>
              <a:cxn ang="0">
                <a:pos x="76" y="1172"/>
              </a:cxn>
              <a:cxn ang="0">
                <a:pos x="46" y="1376"/>
              </a:cxn>
              <a:cxn ang="0">
                <a:pos x="30" y="1507"/>
              </a:cxn>
              <a:cxn ang="0">
                <a:pos x="48" y="1578"/>
              </a:cxn>
              <a:cxn ang="0">
                <a:pos x="30" y="1616"/>
              </a:cxn>
              <a:cxn ang="0">
                <a:pos x="38" y="1646"/>
              </a:cxn>
              <a:cxn ang="0">
                <a:pos x="103" y="1656"/>
              </a:cxn>
              <a:cxn ang="0">
                <a:pos x="131" y="1638"/>
              </a:cxn>
              <a:cxn ang="0">
                <a:pos x="125" y="1590"/>
              </a:cxn>
              <a:cxn ang="0">
                <a:pos x="159" y="1531"/>
              </a:cxn>
              <a:cxn ang="0">
                <a:pos x="171" y="1337"/>
              </a:cxn>
              <a:cxn ang="0">
                <a:pos x="210" y="1071"/>
              </a:cxn>
              <a:cxn ang="0">
                <a:pos x="236" y="927"/>
              </a:cxn>
              <a:cxn ang="0">
                <a:pos x="244" y="1089"/>
              </a:cxn>
              <a:cxn ang="0">
                <a:pos x="248" y="1376"/>
              </a:cxn>
              <a:cxn ang="0">
                <a:pos x="256" y="1424"/>
              </a:cxn>
              <a:cxn ang="0">
                <a:pos x="250" y="1485"/>
              </a:cxn>
              <a:cxn ang="0">
                <a:pos x="248" y="1537"/>
              </a:cxn>
              <a:cxn ang="0">
                <a:pos x="278" y="1602"/>
              </a:cxn>
              <a:cxn ang="0">
                <a:pos x="301" y="1606"/>
              </a:cxn>
              <a:cxn ang="0">
                <a:pos x="339" y="1630"/>
              </a:cxn>
              <a:cxn ang="0">
                <a:pos x="406" y="1622"/>
              </a:cxn>
              <a:cxn ang="0">
                <a:pos x="396" y="1596"/>
              </a:cxn>
            </a:cxnLst>
            <a:rect l="0" t="0" r="r" b="b"/>
            <a:pathLst>
              <a:path w="505" h="1660">
                <a:moveTo>
                  <a:pt x="396" y="1596"/>
                </a:moveTo>
                <a:lnTo>
                  <a:pt x="396" y="1596"/>
                </a:lnTo>
                <a:lnTo>
                  <a:pt x="388" y="1588"/>
                </a:lnTo>
                <a:lnTo>
                  <a:pt x="373" y="1574"/>
                </a:lnTo>
                <a:lnTo>
                  <a:pt x="357" y="1559"/>
                </a:lnTo>
                <a:lnTo>
                  <a:pt x="353" y="1551"/>
                </a:lnTo>
                <a:lnTo>
                  <a:pt x="353" y="1545"/>
                </a:lnTo>
                <a:lnTo>
                  <a:pt x="353" y="1545"/>
                </a:lnTo>
                <a:lnTo>
                  <a:pt x="359" y="1531"/>
                </a:lnTo>
                <a:lnTo>
                  <a:pt x="365" y="1515"/>
                </a:lnTo>
                <a:lnTo>
                  <a:pt x="367" y="1507"/>
                </a:lnTo>
                <a:lnTo>
                  <a:pt x="369" y="1499"/>
                </a:lnTo>
                <a:lnTo>
                  <a:pt x="367" y="1491"/>
                </a:lnTo>
                <a:lnTo>
                  <a:pt x="365" y="1485"/>
                </a:lnTo>
                <a:lnTo>
                  <a:pt x="365" y="1485"/>
                </a:lnTo>
                <a:lnTo>
                  <a:pt x="355" y="1471"/>
                </a:lnTo>
                <a:lnTo>
                  <a:pt x="347" y="1460"/>
                </a:lnTo>
                <a:lnTo>
                  <a:pt x="345" y="1452"/>
                </a:lnTo>
                <a:lnTo>
                  <a:pt x="343" y="1444"/>
                </a:lnTo>
                <a:lnTo>
                  <a:pt x="343" y="1434"/>
                </a:lnTo>
                <a:lnTo>
                  <a:pt x="343" y="1424"/>
                </a:lnTo>
                <a:lnTo>
                  <a:pt x="343" y="1424"/>
                </a:lnTo>
                <a:lnTo>
                  <a:pt x="353" y="1380"/>
                </a:lnTo>
                <a:lnTo>
                  <a:pt x="365" y="1307"/>
                </a:lnTo>
                <a:lnTo>
                  <a:pt x="377" y="1222"/>
                </a:lnTo>
                <a:lnTo>
                  <a:pt x="386" y="1147"/>
                </a:lnTo>
                <a:lnTo>
                  <a:pt x="386" y="1147"/>
                </a:lnTo>
                <a:lnTo>
                  <a:pt x="394" y="1040"/>
                </a:lnTo>
                <a:lnTo>
                  <a:pt x="400" y="998"/>
                </a:lnTo>
                <a:lnTo>
                  <a:pt x="406" y="964"/>
                </a:lnTo>
                <a:lnTo>
                  <a:pt x="406" y="964"/>
                </a:lnTo>
                <a:lnTo>
                  <a:pt x="428" y="883"/>
                </a:lnTo>
                <a:lnTo>
                  <a:pt x="428" y="883"/>
                </a:lnTo>
                <a:lnTo>
                  <a:pt x="442" y="893"/>
                </a:lnTo>
                <a:lnTo>
                  <a:pt x="454" y="899"/>
                </a:lnTo>
                <a:lnTo>
                  <a:pt x="458" y="899"/>
                </a:lnTo>
                <a:lnTo>
                  <a:pt x="462" y="897"/>
                </a:lnTo>
                <a:lnTo>
                  <a:pt x="462" y="897"/>
                </a:lnTo>
                <a:lnTo>
                  <a:pt x="466" y="883"/>
                </a:lnTo>
                <a:lnTo>
                  <a:pt x="472" y="858"/>
                </a:lnTo>
                <a:lnTo>
                  <a:pt x="476" y="830"/>
                </a:lnTo>
                <a:lnTo>
                  <a:pt x="476" y="812"/>
                </a:lnTo>
                <a:lnTo>
                  <a:pt x="476" y="812"/>
                </a:lnTo>
                <a:lnTo>
                  <a:pt x="476" y="804"/>
                </a:lnTo>
                <a:lnTo>
                  <a:pt x="476" y="796"/>
                </a:lnTo>
                <a:lnTo>
                  <a:pt x="476" y="788"/>
                </a:lnTo>
                <a:lnTo>
                  <a:pt x="480" y="772"/>
                </a:lnTo>
                <a:lnTo>
                  <a:pt x="480" y="772"/>
                </a:lnTo>
                <a:lnTo>
                  <a:pt x="485" y="753"/>
                </a:lnTo>
                <a:lnTo>
                  <a:pt x="489" y="735"/>
                </a:lnTo>
                <a:lnTo>
                  <a:pt x="493" y="719"/>
                </a:lnTo>
                <a:lnTo>
                  <a:pt x="493" y="703"/>
                </a:lnTo>
                <a:lnTo>
                  <a:pt x="493" y="703"/>
                </a:lnTo>
                <a:lnTo>
                  <a:pt x="497" y="673"/>
                </a:lnTo>
                <a:lnTo>
                  <a:pt x="499" y="644"/>
                </a:lnTo>
                <a:lnTo>
                  <a:pt x="499" y="644"/>
                </a:lnTo>
                <a:lnTo>
                  <a:pt x="503" y="628"/>
                </a:lnTo>
                <a:lnTo>
                  <a:pt x="505" y="614"/>
                </a:lnTo>
                <a:lnTo>
                  <a:pt x="505" y="598"/>
                </a:lnTo>
                <a:lnTo>
                  <a:pt x="499" y="578"/>
                </a:lnTo>
                <a:lnTo>
                  <a:pt x="499" y="578"/>
                </a:lnTo>
                <a:lnTo>
                  <a:pt x="495" y="557"/>
                </a:lnTo>
                <a:lnTo>
                  <a:pt x="491" y="531"/>
                </a:lnTo>
                <a:lnTo>
                  <a:pt x="487" y="507"/>
                </a:lnTo>
                <a:lnTo>
                  <a:pt x="484" y="483"/>
                </a:lnTo>
                <a:lnTo>
                  <a:pt x="484" y="483"/>
                </a:lnTo>
                <a:lnTo>
                  <a:pt x="480" y="459"/>
                </a:lnTo>
                <a:lnTo>
                  <a:pt x="478" y="430"/>
                </a:lnTo>
                <a:lnTo>
                  <a:pt x="474" y="370"/>
                </a:lnTo>
                <a:lnTo>
                  <a:pt x="474" y="370"/>
                </a:lnTo>
                <a:lnTo>
                  <a:pt x="472" y="331"/>
                </a:lnTo>
                <a:lnTo>
                  <a:pt x="472" y="325"/>
                </a:lnTo>
                <a:lnTo>
                  <a:pt x="470" y="319"/>
                </a:lnTo>
                <a:lnTo>
                  <a:pt x="466" y="315"/>
                </a:lnTo>
                <a:lnTo>
                  <a:pt x="462" y="311"/>
                </a:lnTo>
                <a:lnTo>
                  <a:pt x="462" y="311"/>
                </a:lnTo>
                <a:lnTo>
                  <a:pt x="398" y="279"/>
                </a:lnTo>
                <a:lnTo>
                  <a:pt x="363" y="259"/>
                </a:lnTo>
                <a:lnTo>
                  <a:pt x="351" y="254"/>
                </a:lnTo>
                <a:lnTo>
                  <a:pt x="345" y="248"/>
                </a:lnTo>
                <a:lnTo>
                  <a:pt x="345" y="248"/>
                </a:lnTo>
                <a:lnTo>
                  <a:pt x="343" y="242"/>
                </a:lnTo>
                <a:lnTo>
                  <a:pt x="343" y="234"/>
                </a:lnTo>
                <a:lnTo>
                  <a:pt x="343" y="224"/>
                </a:lnTo>
                <a:lnTo>
                  <a:pt x="343" y="224"/>
                </a:lnTo>
                <a:lnTo>
                  <a:pt x="349" y="196"/>
                </a:lnTo>
                <a:lnTo>
                  <a:pt x="355" y="178"/>
                </a:lnTo>
                <a:lnTo>
                  <a:pt x="355" y="178"/>
                </a:lnTo>
                <a:lnTo>
                  <a:pt x="359" y="178"/>
                </a:lnTo>
                <a:lnTo>
                  <a:pt x="363" y="178"/>
                </a:lnTo>
                <a:lnTo>
                  <a:pt x="369" y="176"/>
                </a:lnTo>
                <a:lnTo>
                  <a:pt x="371" y="174"/>
                </a:lnTo>
                <a:lnTo>
                  <a:pt x="373" y="168"/>
                </a:lnTo>
                <a:lnTo>
                  <a:pt x="373" y="168"/>
                </a:lnTo>
                <a:lnTo>
                  <a:pt x="379" y="149"/>
                </a:lnTo>
                <a:lnTo>
                  <a:pt x="383" y="131"/>
                </a:lnTo>
                <a:lnTo>
                  <a:pt x="383" y="131"/>
                </a:lnTo>
                <a:lnTo>
                  <a:pt x="385" y="125"/>
                </a:lnTo>
                <a:lnTo>
                  <a:pt x="385" y="119"/>
                </a:lnTo>
                <a:lnTo>
                  <a:pt x="383" y="117"/>
                </a:lnTo>
                <a:lnTo>
                  <a:pt x="379" y="117"/>
                </a:lnTo>
                <a:lnTo>
                  <a:pt x="379" y="117"/>
                </a:lnTo>
                <a:lnTo>
                  <a:pt x="375" y="119"/>
                </a:lnTo>
                <a:lnTo>
                  <a:pt x="373" y="119"/>
                </a:lnTo>
                <a:lnTo>
                  <a:pt x="375" y="115"/>
                </a:lnTo>
                <a:lnTo>
                  <a:pt x="375" y="115"/>
                </a:lnTo>
                <a:lnTo>
                  <a:pt x="377" y="107"/>
                </a:lnTo>
                <a:lnTo>
                  <a:pt x="379" y="97"/>
                </a:lnTo>
                <a:lnTo>
                  <a:pt x="381" y="85"/>
                </a:lnTo>
                <a:lnTo>
                  <a:pt x="381" y="71"/>
                </a:lnTo>
                <a:lnTo>
                  <a:pt x="379" y="57"/>
                </a:lnTo>
                <a:lnTo>
                  <a:pt x="373" y="40"/>
                </a:lnTo>
                <a:lnTo>
                  <a:pt x="363" y="24"/>
                </a:lnTo>
                <a:lnTo>
                  <a:pt x="363" y="24"/>
                </a:lnTo>
                <a:lnTo>
                  <a:pt x="359" y="20"/>
                </a:lnTo>
                <a:lnTo>
                  <a:pt x="349" y="12"/>
                </a:lnTo>
                <a:lnTo>
                  <a:pt x="337" y="6"/>
                </a:lnTo>
                <a:lnTo>
                  <a:pt x="323" y="2"/>
                </a:lnTo>
                <a:lnTo>
                  <a:pt x="305" y="0"/>
                </a:lnTo>
                <a:lnTo>
                  <a:pt x="295" y="0"/>
                </a:lnTo>
                <a:lnTo>
                  <a:pt x="286" y="2"/>
                </a:lnTo>
                <a:lnTo>
                  <a:pt x="276" y="6"/>
                </a:lnTo>
                <a:lnTo>
                  <a:pt x="266" y="12"/>
                </a:lnTo>
                <a:lnTo>
                  <a:pt x="256" y="20"/>
                </a:lnTo>
                <a:lnTo>
                  <a:pt x="244" y="30"/>
                </a:lnTo>
                <a:lnTo>
                  <a:pt x="244" y="30"/>
                </a:lnTo>
                <a:lnTo>
                  <a:pt x="242" y="32"/>
                </a:lnTo>
                <a:lnTo>
                  <a:pt x="238" y="40"/>
                </a:lnTo>
                <a:lnTo>
                  <a:pt x="234" y="52"/>
                </a:lnTo>
                <a:lnTo>
                  <a:pt x="232" y="71"/>
                </a:lnTo>
                <a:lnTo>
                  <a:pt x="232" y="71"/>
                </a:lnTo>
                <a:lnTo>
                  <a:pt x="234" y="109"/>
                </a:lnTo>
                <a:lnTo>
                  <a:pt x="234" y="109"/>
                </a:lnTo>
                <a:lnTo>
                  <a:pt x="232" y="109"/>
                </a:lnTo>
                <a:lnTo>
                  <a:pt x="226" y="105"/>
                </a:lnTo>
                <a:lnTo>
                  <a:pt x="222" y="105"/>
                </a:lnTo>
                <a:lnTo>
                  <a:pt x="220" y="107"/>
                </a:lnTo>
                <a:lnTo>
                  <a:pt x="218" y="109"/>
                </a:lnTo>
                <a:lnTo>
                  <a:pt x="216" y="115"/>
                </a:lnTo>
                <a:lnTo>
                  <a:pt x="216" y="115"/>
                </a:lnTo>
                <a:lnTo>
                  <a:pt x="216" y="129"/>
                </a:lnTo>
                <a:lnTo>
                  <a:pt x="218" y="141"/>
                </a:lnTo>
                <a:lnTo>
                  <a:pt x="222" y="153"/>
                </a:lnTo>
                <a:lnTo>
                  <a:pt x="228" y="164"/>
                </a:lnTo>
                <a:lnTo>
                  <a:pt x="228" y="164"/>
                </a:lnTo>
                <a:lnTo>
                  <a:pt x="230" y="166"/>
                </a:lnTo>
                <a:lnTo>
                  <a:pt x="234" y="168"/>
                </a:lnTo>
                <a:lnTo>
                  <a:pt x="238" y="168"/>
                </a:lnTo>
                <a:lnTo>
                  <a:pt x="238" y="168"/>
                </a:lnTo>
                <a:lnTo>
                  <a:pt x="238" y="184"/>
                </a:lnTo>
                <a:lnTo>
                  <a:pt x="238" y="196"/>
                </a:lnTo>
                <a:lnTo>
                  <a:pt x="238" y="204"/>
                </a:lnTo>
                <a:lnTo>
                  <a:pt x="238" y="204"/>
                </a:lnTo>
                <a:lnTo>
                  <a:pt x="220" y="220"/>
                </a:lnTo>
                <a:lnTo>
                  <a:pt x="198" y="236"/>
                </a:lnTo>
                <a:lnTo>
                  <a:pt x="198" y="236"/>
                </a:lnTo>
                <a:lnTo>
                  <a:pt x="188" y="240"/>
                </a:lnTo>
                <a:lnTo>
                  <a:pt x="173" y="246"/>
                </a:lnTo>
                <a:lnTo>
                  <a:pt x="137" y="254"/>
                </a:lnTo>
                <a:lnTo>
                  <a:pt x="84" y="267"/>
                </a:lnTo>
                <a:lnTo>
                  <a:pt x="84" y="267"/>
                </a:lnTo>
                <a:lnTo>
                  <a:pt x="78" y="271"/>
                </a:lnTo>
                <a:lnTo>
                  <a:pt x="70" y="275"/>
                </a:lnTo>
                <a:lnTo>
                  <a:pt x="64" y="283"/>
                </a:lnTo>
                <a:lnTo>
                  <a:pt x="58" y="291"/>
                </a:lnTo>
                <a:lnTo>
                  <a:pt x="58" y="291"/>
                </a:lnTo>
                <a:lnTo>
                  <a:pt x="54" y="313"/>
                </a:lnTo>
                <a:lnTo>
                  <a:pt x="50" y="331"/>
                </a:lnTo>
                <a:lnTo>
                  <a:pt x="50" y="331"/>
                </a:lnTo>
                <a:lnTo>
                  <a:pt x="44" y="360"/>
                </a:lnTo>
                <a:lnTo>
                  <a:pt x="32" y="398"/>
                </a:lnTo>
                <a:lnTo>
                  <a:pt x="32" y="398"/>
                </a:lnTo>
                <a:lnTo>
                  <a:pt x="26" y="420"/>
                </a:lnTo>
                <a:lnTo>
                  <a:pt x="18" y="444"/>
                </a:lnTo>
                <a:lnTo>
                  <a:pt x="10" y="489"/>
                </a:lnTo>
                <a:lnTo>
                  <a:pt x="10" y="489"/>
                </a:lnTo>
                <a:lnTo>
                  <a:pt x="2" y="537"/>
                </a:lnTo>
                <a:lnTo>
                  <a:pt x="0" y="564"/>
                </a:lnTo>
                <a:lnTo>
                  <a:pt x="0" y="574"/>
                </a:lnTo>
                <a:lnTo>
                  <a:pt x="0" y="582"/>
                </a:lnTo>
                <a:lnTo>
                  <a:pt x="0" y="582"/>
                </a:lnTo>
                <a:lnTo>
                  <a:pt x="6" y="592"/>
                </a:lnTo>
                <a:lnTo>
                  <a:pt x="12" y="600"/>
                </a:lnTo>
                <a:lnTo>
                  <a:pt x="26" y="614"/>
                </a:lnTo>
                <a:lnTo>
                  <a:pt x="26" y="614"/>
                </a:lnTo>
                <a:lnTo>
                  <a:pt x="62" y="642"/>
                </a:lnTo>
                <a:lnTo>
                  <a:pt x="82" y="656"/>
                </a:lnTo>
                <a:lnTo>
                  <a:pt x="91" y="665"/>
                </a:lnTo>
                <a:lnTo>
                  <a:pt x="91" y="665"/>
                </a:lnTo>
                <a:lnTo>
                  <a:pt x="91" y="667"/>
                </a:lnTo>
                <a:lnTo>
                  <a:pt x="91" y="671"/>
                </a:lnTo>
                <a:lnTo>
                  <a:pt x="88" y="681"/>
                </a:lnTo>
                <a:lnTo>
                  <a:pt x="88" y="681"/>
                </a:lnTo>
                <a:lnTo>
                  <a:pt x="84" y="701"/>
                </a:lnTo>
                <a:lnTo>
                  <a:pt x="80" y="721"/>
                </a:lnTo>
                <a:lnTo>
                  <a:pt x="80" y="721"/>
                </a:lnTo>
                <a:lnTo>
                  <a:pt x="68" y="844"/>
                </a:lnTo>
                <a:lnTo>
                  <a:pt x="68" y="844"/>
                </a:lnTo>
                <a:lnTo>
                  <a:pt x="64" y="869"/>
                </a:lnTo>
                <a:lnTo>
                  <a:pt x="62" y="885"/>
                </a:lnTo>
                <a:lnTo>
                  <a:pt x="64" y="891"/>
                </a:lnTo>
                <a:lnTo>
                  <a:pt x="66" y="895"/>
                </a:lnTo>
                <a:lnTo>
                  <a:pt x="66" y="895"/>
                </a:lnTo>
                <a:lnTo>
                  <a:pt x="76" y="903"/>
                </a:lnTo>
                <a:lnTo>
                  <a:pt x="80" y="905"/>
                </a:lnTo>
                <a:lnTo>
                  <a:pt x="82" y="909"/>
                </a:lnTo>
                <a:lnTo>
                  <a:pt x="82" y="909"/>
                </a:lnTo>
                <a:lnTo>
                  <a:pt x="86" y="933"/>
                </a:lnTo>
                <a:lnTo>
                  <a:pt x="86" y="933"/>
                </a:lnTo>
                <a:lnTo>
                  <a:pt x="88" y="1004"/>
                </a:lnTo>
                <a:lnTo>
                  <a:pt x="88" y="1056"/>
                </a:lnTo>
                <a:lnTo>
                  <a:pt x="86" y="1091"/>
                </a:lnTo>
                <a:lnTo>
                  <a:pt x="86" y="1091"/>
                </a:lnTo>
                <a:lnTo>
                  <a:pt x="82" y="1141"/>
                </a:lnTo>
                <a:lnTo>
                  <a:pt x="78" y="1161"/>
                </a:lnTo>
                <a:lnTo>
                  <a:pt x="76" y="1172"/>
                </a:lnTo>
                <a:lnTo>
                  <a:pt x="76" y="1172"/>
                </a:lnTo>
                <a:lnTo>
                  <a:pt x="70" y="1192"/>
                </a:lnTo>
                <a:lnTo>
                  <a:pt x="64" y="1232"/>
                </a:lnTo>
                <a:lnTo>
                  <a:pt x="52" y="1297"/>
                </a:lnTo>
                <a:lnTo>
                  <a:pt x="52" y="1297"/>
                </a:lnTo>
                <a:lnTo>
                  <a:pt x="46" y="1376"/>
                </a:lnTo>
                <a:lnTo>
                  <a:pt x="42" y="1426"/>
                </a:lnTo>
                <a:lnTo>
                  <a:pt x="38" y="1454"/>
                </a:lnTo>
                <a:lnTo>
                  <a:pt x="38" y="1454"/>
                </a:lnTo>
                <a:lnTo>
                  <a:pt x="36" y="1465"/>
                </a:lnTo>
                <a:lnTo>
                  <a:pt x="32" y="1487"/>
                </a:lnTo>
                <a:lnTo>
                  <a:pt x="30" y="1507"/>
                </a:lnTo>
                <a:lnTo>
                  <a:pt x="30" y="1517"/>
                </a:lnTo>
                <a:lnTo>
                  <a:pt x="30" y="1523"/>
                </a:lnTo>
                <a:lnTo>
                  <a:pt x="30" y="1523"/>
                </a:lnTo>
                <a:lnTo>
                  <a:pt x="46" y="1570"/>
                </a:lnTo>
                <a:lnTo>
                  <a:pt x="46" y="1570"/>
                </a:lnTo>
                <a:lnTo>
                  <a:pt x="48" y="1578"/>
                </a:lnTo>
                <a:lnTo>
                  <a:pt x="48" y="1586"/>
                </a:lnTo>
                <a:lnTo>
                  <a:pt x="46" y="1594"/>
                </a:lnTo>
                <a:lnTo>
                  <a:pt x="44" y="1598"/>
                </a:lnTo>
                <a:lnTo>
                  <a:pt x="44" y="1598"/>
                </a:lnTo>
                <a:lnTo>
                  <a:pt x="38" y="1606"/>
                </a:lnTo>
                <a:lnTo>
                  <a:pt x="30" y="1616"/>
                </a:lnTo>
                <a:lnTo>
                  <a:pt x="28" y="1622"/>
                </a:lnTo>
                <a:lnTo>
                  <a:pt x="26" y="1628"/>
                </a:lnTo>
                <a:lnTo>
                  <a:pt x="26" y="1632"/>
                </a:lnTo>
                <a:lnTo>
                  <a:pt x="28" y="1638"/>
                </a:lnTo>
                <a:lnTo>
                  <a:pt x="28" y="1638"/>
                </a:lnTo>
                <a:lnTo>
                  <a:pt x="38" y="1646"/>
                </a:lnTo>
                <a:lnTo>
                  <a:pt x="50" y="1654"/>
                </a:lnTo>
                <a:lnTo>
                  <a:pt x="60" y="1658"/>
                </a:lnTo>
                <a:lnTo>
                  <a:pt x="70" y="1660"/>
                </a:lnTo>
                <a:lnTo>
                  <a:pt x="70" y="1660"/>
                </a:lnTo>
                <a:lnTo>
                  <a:pt x="86" y="1660"/>
                </a:lnTo>
                <a:lnTo>
                  <a:pt x="103" y="1656"/>
                </a:lnTo>
                <a:lnTo>
                  <a:pt x="103" y="1656"/>
                </a:lnTo>
                <a:lnTo>
                  <a:pt x="111" y="1654"/>
                </a:lnTo>
                <a:lnTo>
                  <a:pt x="121" y="1650"/>
                </a:lnTo>
                <a:lnTo>
                  <a:pt x="127" y="1644"/>
                </a:lnTo>
                <a:lnTo>
                  <a:pt x="129" y="1642"/>
                </a:lnTo>
                <a:lnTo>
                  <a:pt x="131" y="1638"/>
                </a:lnTo>
                <a:lnTo>
                  <a:pt x="131" y="1638"/>
                </a:lnTo>
                <a:lnTo>
                  <a:pt x="127" y="1616"/>
                </a:lnTo>
                <a:lnTo>
                  <a:pt x="125" y="1606"/>
                </a:lnTo>
                <a:lnTo>
                  <a:pt x="123" y="1598"/>
                </a:lnTo>
                <a:lnTo>
                  <a:pt x="123" y="1598"/>
                </a:lnTo>
                <a:lnTo>
                  <a:pt x="125" y="1590"/>
                </a:lnTo>
                <a:lnTo>
                  <a:pt x="129" y="1582"/>
                </a:lnTo>
                <a:lnTo>
                  <a:pt x="129" y="1582"/>
                </a:lnTo>
                <a:lnTo>
                  <a:pt x="143" y="1563"/>
                </a:lnTo>
                <a:lnTo>
                  <a:pt x="153" y="1547"/>
                </a:lnTo>
                <a:lnTo>
                  <a:pt x="159" y="1531"/>
                </a:lnTo>
                <a:lnTo>
                  <a:pt x="159" y="1531"/>
                </a:lnTo>
                <a:lnTo>
                  <a:pt x="163" y="1503"/>
                </a:lnTo>
                <a:lnTo>
                  <a:pt x="167" y="1465"/>
                </a:lnTo>
                <a:lnTo>
                  <a:pt x="169" y="1428"/>
                </a:lnTo>
                <a:lnTo>
                  <a:pt x="169" y="1396"/>
                </a:lnTo>
                <a:lnTo>
                  <a:pt x="169" y="1396"/>
                </a:lnTo>
                <a:lnTo>
                  <a:pt x="171" y="1337"/>
                </a:lnTo>
                <a:lnTo>
                  <a:pt x="175" y="1275"/>
                </a:lnTo>
                <a:lnTo>
                  <a:pt x="175" y="1275"/>
                </a:lnTo>
                <a:lnTo>
                  <a:pt x="187" y="1198"/>
                </a:lnTo>
                <a:lnTo>
                  <a:pt x="200" y="1121"/>
                </a:lnTo>
                <a:lnTo>
                  <a:pt x="200" y="1121"/>
                </a:lnTo>
                <a:lnTo>
                  <a:pt x="210" y="1071"/>
                </a:lnTo>
                <a:lnTo>
                  <a:pt x="218" y="1018"/>
                </a:lnTo>
                <a:lnTo>
                  <a:pt x="218" y="1018"/>
                </a:lnTo>
                <a:lnTo>
                  <a:pt x="230" y="964"/>
                </a:lnTo>
                <a:lnTo>
                  <a:pt x="236" y="929"/>
                </a:lnTo>
                <a:lnTo>
                  <a:pt x="236" y="929"/>
                </a:lnTo>
                <a:lnTo>
                  <a:pt x="236" y="927"/>
                </a:lnTo>
                <a:lnTo>
                  <a:pt x="238" y="929"/>
                </a:lnTo>
                <a:lnTo>
                  <a:pt x="240" y="939"/>
                </a:lnTo>
                <a:lnTo>
                  <a:pt x="242" y="957"/>
                </a:lnTo>
                <a:lnTo>
                  <a:pt x="242" y="957"/>
                </a:lnTo>
                <a:lnTo>
                  <a:pt x="242" y="1014"/>
                </a:lnTo>
                <a:lnTo>
                  <a:pt x="244" y="1089"/>
                </a:lnTo>
                <a:lnTo>
                  <a:pt x="244" y="1089"/>
                </a:lnTo>
                <a:lnTo>
                  <a:pt x="244" y="1164"/>
                </a:lnTo>
                <a:lnTo>
                  <a:pt x="244" y="1236"/>
                </a:lnTo>
                <a:lnTo>
                  <a:pt x="244" y="1236"/>
                </a:lnTo>
                <a:lnTo>
                  <a:pt x="248" y="1307"/>
                </a:lnTo>
                <a:lnTo>
                  <a:pt x="248" y="1376"/>
                </a:lnTo>
                <a:lnTo>
                  <a:pt x="248" y="1376"/>
                </a:lnTo>
                <a:lnTo>
                  <a:pt x="248" y="1396"/>
                </a:lnTo>
                <a:lnTo>
                  <a:pt x="250" y="1404"/>
                </a:lnTo>
                <a:lnTo>
                  <a:pt x="252" y="1414"/>
                </a:lnTo>
                <a:lnTo>
                  <a:pt x="252" y="1414"/>
                </a:lnTo>
                <a:lnTo>
                  <a:pt x="256" y="1424"/>
                </a:lnTo>
                <a:lnTo>
                  <a:pt x="260" y="1438"/>
                </a:lnTo>
                <a:lnTo>
                  <a:pt x="260" y="1454"/>
                </a:lnTo>
                <a:lnTo>
                  <a:pt x="260" y="1465"/>
                </a:lnTo>
                <a:lnTo>
                  <a:pt x="260" y="1465"/>
                </a:lnTo>
                <a:lnTo>
                  <a:pt x="254" y="1475"/>
                </a:lnTo>
                <a:lnTo>
                  <a:pt x="250" y="1485"/>
                </a:lnTo>
                <a:lnTo>
                  <a:pt x="246" y="1493"/>
                </a:lnTo>
                <a:lnTo>
                  <a:pt x="244" y="1503"/>
                </a:lnTo>
                <a:lnTo>
                  <a:pt x="244" y="1503"/>
                </a:lnTo>
                <a:lnTo>
                  <a:pt x="246" y="1521"/>
                </a:lnTo>
                <a:lnTo>
                  <a:pt x="248" y="1537"/>
                </a:lnTo>
                <a:lnTo>
                  <a:pt x="248" y="1537"/>
                </a:lnTo>
                <a:lnTo>
                  <a:pt x="246" y="1568"/>
                </a:lnTo>
                <a:lnTo>
                  <a:pt x="246" y="1586"/>
                </a:lnTo>
                <a:lnTo>
                  <a:pt x="248" y="1594"/>
                </a:lnTo>
                <a:lnTo>
                  <a:pt x="248" y="1594"/>
                </a:lnTo>
                <a:lnTo>
                  <a:pt x="266" y="1600"/>
                </a:lnTo>
                <a:lnTo>
                  <a:pt x="278" y="1602"/>
                </a:lnTo>
                <a:lnTo>
                  <a:pt x="286" y="1602"/>
                </a:lnTo>
                <a:lnTo>
                  <a:pt x="286" y="1602"/>
                </a:lnTo>
                <a:lnTo>
                  <a:pt x="289" y="1600"/>
                </a:lnTo>
                <a:lnTo>
                  <a:pt x="293" y="1600"/>
                </a:lnTo>
                <a:lnTo>
                  <a:pt x="299" y="1602"/>
                </a:lnTo>
                <a:lnTo>
                  <a:pt x="301" y="1606"/>
                </a:lnTo>
                <a:lnTo>
                  <a:pt x="301" y="1606"/>
                </a:lnTo>
                <a:lnTo>
                  <a:pt x="307" y="1612"/>
                </a:lnTo>
                <a:lnTo>
                  <a:pt x="315" y="1620"/>
                </a:lnTo>
                <a:lnTo>
                  <a:pt x="325" y="1626"/>
                </a:lnTo>
                <a:lnTo>
                  <a:pt x="339" y="1630"/>
                </a:lnTo>
                <a:lnTo>
                  <a:pt x="339" y="1630"/>
                </a:lnTo>
                <a:lnTo>
                  <a:pt x="355" y="1632"/>
                </a:lnTo>
                <a:lnTo>
                  <a:pt x="371" y="1634"/>
                </a:lnTo>
                <a:lnTo>
                  <a:pt x="386" y="1632"/>
                </a:lnTo>
                <a:lnTo>
                  <a:pt x="398" y="1628"/>
                </a:lnTo>
                <a:lnTo>
                  <a:pt x="398" y="1628"/>
                </a:lnTo>
                <a:lnTo>
                  <a:pt x="406" y="1622"/>
                </a:lnTo>
                <a:lnTo>
                  <a:pt x="410" y="1616"/>
                </a:lnTo>
                <a:lnTo>
                  <a:pt x="412" y="1610"/>
                </a:lnTo>
                <a:lnTo>
                  <a:pt x="410" y="1606"/>
                </a:lnTo>
                <a:lnTo>
                  <a:pt x="410" y="1606"/>
                </a:lnTo>
                <a:lnTo>
                  <a:pt x="396" y="1596"/>
                </a:lnTo>
                <a:lnTo>
                  <a:pt x="396" y="1596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99"/>
          <p:cNvSpPr>
            <a:spLocks/>
          </p:cNvSpPr>
          <p:nvPr/>
        </p:nvSpPr>
        <p:spPr bwMode="auto">
          <a:xfrm>
            <a:off x="1917987" y="2284972"/>
            <a:ext cx="311066" cy="1113663"/>
          </a:xfrm>
          <a:custGeom>
            <a:avLst/>
            <a:gdLst/>
            <a:ahLst/>
            <a:cxnLst>
              <a:cxn ang="0">
                <a:pos x="125" y="469"/>
              </a:cxn>
              <a:cxn ang="0">
                <a:pos x="125" y="469"/>
              </a:cxn>
              <a:cxn ang="0">
                <a:pos x="111" y="469"/>
              </a:cxn>
              <a:cxn ang="0">
                <a:pos x="101" y="467"/>
              </a:cxn>
              <a:cxn ang="0">
                <a:pos x="93" y="463"/>
              </a:cxn>
              <a:cxn ang="0">
                <a:pos x="93" y="463"/>
              </a:cxn>
              <a:cxn ang="0">
                <a:pos x="87" y="459"/>
              </a:cxn>
              <a:cxn ang="0">
                <a:pos x="81" y="457"/>
              </a:cxn>
              <a:cxn ang="0">
                <a:pos x="75" y="457"/>
              </a:cxn>
              <a:cxn ang="0">
                <a:pos x="67" y="457"/>
              </a:cxn>
              <a:cxn ang="0">
                <a:pos x="67" y="457"/>
              </a:cxn>
              <a:cxn ang="0">
                <a:pos x="56" y="455"/>
              </a:cxn>
              <a:cxn ang="0">
                <a:pos x="52" y="453"/>
              </a:cxn>
              <a:cxn ang="0">
                <a:pos x="52" y="453"/>
              </a:cxn>
              <a:cxn ang="0">
                <a:pos x="54" y="448"/>
              </a:cxn>
              <a:cxn ang="0">
                <a:pos x="59" y="430"/>
              </a:cxn>
              <a:cxn ang="0">
                <a:pos x="61" y="416"/>
              </a:cxn>
              <a:cxn ang="0">
                <a:pos x="61" y="398"/>
              </a:cxn>
              <a:cxn ang="0">
                <a:pos x="61" y="376"/>
              </a:cxn>
              <a:cxn ang="0">
                <a:pos x="59" y="352"/>
              </a:cxn>
              <a:cxn ang="0">
                <a:pos x="59" y="352"/>
              </a:cxn>
              <a:cxn ang="0">
                <a:pos x="48" y="255"/>
              </a:cxn>
              <a:cxn ang="0">
                <a:pos x="40" y="216"/>
              </a:cxn>
              <a:cxn ang="0">
                <a:pos x="34" y="186"/>
              </a:cxn>
              <a:cxn ang="0">
                <a:pos x="34" y="186"/>
              </a:cxn>
              <a:cxn ang="0">
                <a:pos x="20" y="121"/>
              </a:cxn>
              <a:cxn ang="0">
                <a:pos x="8" y="67"/>
              </a:cxn>
              <a:cxn ang="0">
                <a:pos x="8" y="67"/>
              </a:cxn>
              <a:cxn ang="0">
                <a:pos x="0" y="4"/>
              </a:cxn>
              <a:cxn ang="0">
                <a:pos x="4" y="0"/>
              </a:cxn>
              <a:cxn ang="0">
                <a:pos x="4" y="0"/>
              </a:cxn>
              <a:cxn ang="0">
                <a:pos x="8" y="8"/>
              </a:cxn>
              <a:cxn ang="0">
                <a:pos x="14" y="16"/>
              </a:cxn>
              <a:cxn ang="0">
                <a:pos x="20" y="24"/>
              </a:cxn>
              <a:cxn ang="0">
                <a:pos x="20" y="24"/>
              </a:cxn>
              <a:cxn ang="0">
                <a:pos x="48" y="49"/>
              </a:cxn>
              <a:cxn ang="0">
                <a:pos x="71" y="71"/>
              </a:cxn>
              <a:cxn ang="0">
                <a:pos x="71" y="71"/>
              </a:cxn>
              <a:cxn ang="0">
                <a:pos x="75" y="73"/>
              </a:cxn>
              <a:cxn ang="0">
                <a:pos x="81" y="73"/>
              </a:cxn>
              <a:cxn ang="0">
                <a:pos x="85" y="71"/>
              </a:cxn>
              <a:cxn ang="0">
                <a:pos x="89" y="67"/>
              </a:cxn>
              <a:cxn ang="0">
                <a:pos x="89" y="67"/>
              </a:cxn>
              <a:cxn ang="0">
                <a:pos x="117" y="34"/>
              </a:cxn>
              <a:cxn ang="0">
                <a:pos x="117" y="34"/>
              </a:cxn>
              <a:cxn ang="0">
                <a:pos x="119" y="40"/>
              </a:cxn>
              <a:cxn ang="0">
                <a:pos x="119" y="44"/>
              </a:cxn>
              <a:cxn ang="0">
                <a:pos x="123" y="46"/>
              </a:cxn>
              <a:cxn ang="0">
                <a:pos x="123" y="46"/>
              </a:cxn>
              <a:cxn ang="0">
                <a:pos x="125" y="61"/>
              </a:cxn>
              <a:cxn ang="0">
                <a:pos x="127" y="95"/>
              </a:cxn>
              <a:cxn ang="0">
                <a:pos x="131" y="156"/>
              </a:cxn>
              <a:cxn ang="0">
                <a:pos x="131" y="156"/>
              </a:cxn>
              <a:cxn ang="0">
                <a:pos x="123" y="271"/>
              </a:cxn>
              <a:cxn ang="0">
                <a:pos x="121" y="347"/>
              </a:cxn>
              <a:cxn ang="0">
                <a:pos x="119" y="392"/>
              </a:cxn>
              <a:cxn ang="0">
                <a:pos x="119" y="392"/>
              </a:cxn>
              <a:cxn ang="0">
                <a:pos x="121" y="440"/>
              </a:cxn>
              <a:cxn ang="0">
                <a:pos x="125" y="469"/>
              </a:cxn>
              <a:cxn ang="0">
                <a:pos x="125" y="469"/>
              </a:cxn>
            </a:cxnLst>
            <a:rect l="0" t="0" r="r" b="b"/>
            <a:pathLst>
              <a:path w="131" h="469">
                <a:moveTo>
                  <a:pt x="125" y="469"/>
                </a:moveTo>
                <a:lnTo>
                  <a:pt x="125" y="469"/>
                </a:lnTo>
                <a:lnTo>
                  <a:pt x="111" y="469"/>
                </a:lnTo>
                <a:lnTo>
                  <a:pt x="101" y="467"/>
                </a:lnTo>
                <a:lnTo>
                  <a:pt x="93" y="463"/>
                </a:lnTo>
                <a:lnTo>
                  <a:pt x="93" y="463"/>
                </a:lnTo>
                <a:lnTo>
                  <a:pt x="87" y="459"/>
                </a:lnTo>
                <a:lnTo>
                  <a:pt x="81" y="457"/>
                </a:lnTo>
                <a:lnTo>
                  <a:pt x="75" y="457"/>
                </a:lnTo>
                <a:lnTo>
                  <a:pt x="67" y="457"/>
                </a:lnTo>
                <a:lnTo>
                  <a:pt x="67" y="457"/>
                </a:lnTo>
                <a:lnTo>
                  <a:pt x="56" y="455"/>
                </a:lnTo>
                <a:lnTo>
                  <a:pt x="52" y="453"/>
                </a:lnTo>
                <a:lnTo>
                  <a:pt x="52" y="453"/>
                </a:lnTo>
                <a:lnTo>
                  <a:pt x="54" y="448"/>
                </a:lnTo>
                <a:lnTo>
                  <a:pt x="59" y="430"/>
                </a:lnTo>
                <a:lnTo>
                  <a:pt x="61" y="416"/>
                </a:lnTo>
                <a:lnTo>
                  <a:pt x="61" y="398"/>
                </a:lnTo>
                <a:lnTo>
                  <a:pt x="61" y="376"/>
                </a:lnTo>
                <a:lnTo>
                  <a:pt x="59" y="352"/>
                </a:lnTo>
                <a:lnTo>
                  <a:pt x="59" y="352"/>
                </a:lnTo>
                <a:lnTo>
                  <a:pt x="48" y="255"/>
                </a:lnTo>
                <a:lnTo>
                  <a:pt x="40" y="216"/>
                </a:lnTo>
                <a:lnTo>
                  <a:pt x="34" y="186"/>
                </a:lnTo>
                <a:lnTo>
                  <a:pt x="34" y="186"/>
                </a:lnTo>
                <a:lnTo>
                  <a:pt x="20" y="121"/>
                </a:lnTo>
                <a:lnTo>
                  <a:pt x="8" y="67"/>
                </a:lnTo>
                <a:lnTo>
                  <a:pt x="8" y="67"/>
                </a:lnTo>
                <a:lnTo>
                  <a:pt x="0" y="4"/>
                </a:lnTo>
                <a:lnTo>
                  <a:pt x="4" y="0"/>
                </a:lnTo>
                <a:lnTo>
                  <a:pt x="4" y="0"/>
                </a:lnTo>
                <a:lnTo>
                  <a:pt x="8" y="8"/>
                </a:lnTo>
                <a:lnTo>
                  <a:pt x="14" y="16"/>
                </a:lnTo>
                <a:lnTo>
                  <a:pt x="20" y="24"/>
                </a:lnTo>
                <a:lnTo>
                  <a:pt x="20" y="24"/>
                </a:lnTo>
                <a:lnTo>
                  <a:pt x="48" y="49"/>
                </a:lnTo>
                <a:lnTo>
                  <a:pt x="71" y="71"/>
                </a:lnTo>
                <a:lnTo>
                  <a:pt x="71" y="71"/>
                </a:lnTo>
                <a:lnTo>
                  <a:pt x="75" y="73"/>
                </a:lnTo>
                <a:lnTo>
                  <a:pt x="81" y="73"/>
                </a:lnTo>
                <a:lnTo>
                  <a:pt x="85" y="71"/>
                </a:lnTo>
                <a:lnTo>
                  <a:pt x="89" y="67"/>
                </a:lnTo>
                <a:lnTo>
                  <a:pt x="89" y="67"/>
                </a:lnTo>
                <a:lnTo>
                  <a:pt x="117" y="34"/>
                </a:lnTo>
                <a:lnTo>
                  <a:pt x="117" y="34"/>
                </a:lnTo>
                <a:lnTo>
                  <a:pt x="119" y="40"/>
                </a:lnTo>
                <a:lnTo>
                  <a:pt x="119" y="44"/>
                </a:lnTo>
                <a:lnTo>
                  <a:pt x="123" y="46"/>
                </a:lnTo>
                <a:lnTo>
                  <a:pt x="123" y="46"/>
                </a:lnTo>
                <a:lnTo>
                  <a:pt x="125" y="61"/>
                </a:lnTo>
                <a:lnTo>
                  <a:pt x="127" y="95"/>
                </a:lnTo>
                <a:lnTo>
                  <a:pt x="131" y="156"/>
                </a:lnTo>
                <a:lnTo>
                  <a:pt x="131" y="156"/>
                </a:lnTo>
                <a:lnTo>
                  <a:pt x="123" y="271"/>
                </a:lnTo>
                <a:lnTo>
                  <a:pt x="121" y="347"/>
                </a:lnTo>
                <a:lnTo>
                  <a:pt x="119" y="392"/>
                </a:lnTo>
                <a:lnTo>
                  <a:pt x="119" y="392"/>
                </a:lnTo>
                <a:lnTo>
                  <a:pt x="121" y="440"/>
                </a:lnTo>
                <a:lnTo>
                  <a:pt x="125" y="469"/>
                </a:lnTo>
                <a:lnTo>
                  <a:pt x="125" y="469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Freeform 100"/>
          <p:cNvSpPr>
            <a:spLocks/>
          </p:cNvSpPr>
          <p:nvPr/>
        </p:nvSpPr>
        <p:spPr bwMode="auto">
          <a:xfrm>
            <a:off x="2129321" y="2439316"/>
            <a:ext cx="56989" cy="104480"/>
          </a:xfrm>
          <a:custGeom>
            <a:avLst/>
            <a:gdLst/>
            <a:ahLst/>
            <a:cxnLst>
              <a:cxn ang="0">
                <a:pos x="24" y="42"/>
              </a:cxn>
              <a:cxn ang="0">
                <a:pos x="24" y="42"/>
              </a:cxn>
              <a:cxn ang="0">
                <a:pos x="16" y="22"/>
              </a:cxn>
              <a:cxn ang="0">
                <a:pos x="16" y="22"/>
              </a:cxn>
              <a:cxn ang="0">
                <a:pos x="16" y="22"/>
              </a:cxn>
              <a:cxn ang="0">
                <a:pos x="8" y="6"/>
              </a:cxn>
              <a:cxn ang="0">
                <a:pos x="6" y="2"/>
              </a:cxn>
              <a:cxn ang="0">
                <a:pos x="2" y="0"/>
              </a:cxn>
              <a:cxn ang="0">
                <a:pos x="2" y="0"/>
              </a:cxn>
              <a:cxn ang="0">
                <a:pos x="2" y="0"/>
              </a:cxn>
              <a:cxn ang="0">
                <a:pos x="0" y="0"/>
              </a:cxn>
              <a:cxn ang="0">
                <a:pos x="0" y="0"/>
              </a:cxn>
              <a:cxn ang="0">
                <a:pos x="0" y="2"/>
              </a:cxn>
              <a:cxn ang="0">
                <a:pos x="0" y="2"/>
              </a:cxn>
              <a:cxn ang="0">
                <a:pos x="2" y="2"/>
              </a:cxn>
              <a:cxn ang="0">
                <a:pos x="2" y="2"/>
              </a:cxn>
              <a:cxn ang="0">
                <a:pos x="2" y="2"/>
              </a:cxn>
              <a:cxn ang="0">
                <a:pos x="4" y="4"/>
              </a:cxn>
              <a:cxn ang="0">
                <a:pos x="6" y="8"/>
              </a:cxn>
              <a:cxn ang="0">
                <a:pos x="14" y="22"/>
              </a:cxn>
              <a:cxn ang="0">
                <a:pos x="14" y="22"/>
              </a:cxn>
              <a:cxn ang="0">
                <a:pos x="14" y="22"/>
              </a:cxn>
              <a:cxn ang="0">
                <a:pos x="22" y="44"/>
              </a:cxn>
              <a:cxn ang="0">
                <a:pos x="22" y="44"/>
              </a:cxn>
              <a:cxn ang="0">
                <a:pos x="24" y="42"/>
              </a:cxn>
              <a:cxn ang="0">
                <a:pos x="24" y="42"/>
              </a:cxn>
            </a:cxnLst>
            <a:rect l="0" t="0" r="r" b="b"/>
            <a:pathLst>
              <a:path w="24" h="44">
                <a:moveTo>
                  <a:pt x="24" y="42"/>
                </a:moveTo>
                <a:lnTo>
                  <a:pt x="24" y="42"/>
                </a:lnTo>
                <a:lnTo>
                  <a:pt x="16" y="22"/>
                </a:lnTo>
                <a:lnTo>
                  <a:pt x="16" y="22"/>
                </a:lnTo>
                <a:lnTo>
                  <a:pt x="16" y="22"/>
                </a:lnTo>
                <a:lnTo>
                  <a:pt x="8" y="6"/>
                </a:lnTo>
                <a:lnTo>
                  <a:pt x="6" y="2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2"/>
                </a:lnTo>
                <a:lnTo>
                  <a:pt x="4" y="4"/>
                </a:lnTo>
                <a:lnTo>
                  <a:pt x="6" y="8"/>
                </a:lnTo>
                <a:lnTo>
                  <a:pt x="14" y="22"/>
                </a:lnTo>
                <a:lnTo>
                  <a:pt x="14" y="22"/>
                </a:lnTo>
                <a:lnTo>
                  <a:pt x="14" y="22"/>
                </a:lnTo>
                <a:lnTo>
                  <a:pt x="22" y="44"/>
                </a:lnTo>
                <a:lnTo>
                  <a:pt x="22" y="44"/>
                </a:lnTo>
                <a:lnTo>
                  <a:pt x="24" y="42"/>
                </a:lnTo>
                <a:lnTo>
                  <a:pt x="24" y="42"/>
                </a:ln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Freeform 101"/>
          <p:cNvSpPr>
            <a:spLocks/>
          </p:cNvSpPr>
          <p:nvPr/>
        </p:nvSpPr>
        <p:spPr bwMode="auto">
          <a:xfrm>
            <a:off x="2181561" y="2463062"/>
            <a:ext cx="37993" cy="75985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14" y="0"/>
              </a:cxn>
              <a:cxn ang="0">
                <a:pos x="0" y="30"/>
              </a:cxn>
              <a:cxn ang="0">
                <a:pos x="2" y="32"/>
              </a:cxn>
              <a:cxn ang="0">
                <a:pos x="16" y="0"/>
              </a:cxn>
              <a:cxn ang="0">
                <a:pos x="16" y="0"/>
              </a:cxn>
            </a:cxnLst>
            <a:rect l="0" t="0" r="r" b="b"/>
            <a:pathLst>
              <a:path w="16" h="32">
                <a:moveTo>
                  <a:pt x="16" y="0"/>
                </a:moveTo>
                <a:lnTo>
                  <a:pt x="14" y="0"/>
                </a:lnTo>
                <a:lnTo>
                  <a:pt x="0" y="30"/>
                </a:lnTo>
                <a:lnTo>
                  <a:pt x="2" y="3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102"/>
          <p:cNvSpPr>
            <a:spLocks/>
          </p:cNvSpPr>
          <p:nvPr/>
        </p:nvSpPr>
        <p:spPr bwMode="auto">
          <a:xfrm>
            <a:off x="1932234" y="2429818"/>
            <a:ext cx="130601" cy="85484"/>
          </a:xfrm>
          <a:custGeom>
            <a:avLst/>
            <a:gdLst/>
            <a:ahLst/>
            <a:cxnLst>
              <a:cxn ang="0">
                <a:pos x="18" y="32"/>
              </a:cxn>
              <a:cxn ang="0">
                <a:pos x="18" y="32"/>
              </a:cxn>
              <a:cxn ang="0">
                <a:pos x="20" y="28"/>
              </a:cxn>
              <a:cxn ang="0">
                <a:pos x="24" y="24"/>
              </a:cxn>
              <a:cxn ang="0">
                <a:pos x="34" y="14"/>
              </a:cxn>
              <a:cxn ang="0">
                <a:pos x="46" y="6"/>
              </a:cxn>
              <a:cxn ang="0">
                <a:pos x="53" y="4"/>
              </a:cxn>
              <a:cxn ang="0">
                <a:pos x="53" y="4"/>
              </a:cxn>
              <a:cxn ang="0">
                <a:pos x="53" y="4"/>
              </a:cxn>
              <a:cxn ang="0">
                <a:pos x="55" y="4"/>
              </a:cxn>
              <a:cxn ang="0">
                <a:pos x="55" y="4"/>
              </a:cxn>
              <a:cxn ang="0">
                <a:pos x="55" y="0"/>
              </a:cxn>
              <a:cxn ang="0">
                <a:pos x="55" y="0"/>
              </a:cxn>
              <a:cxn ang="0">
                <a:pos x="53" y="0"/>
              </a:cxn>
              <a:cxn ang="0">
                <a:pos x="53" y="0"/>
              </a:cxn>
              <a:cxn ang="0">
                <a:pos x="53" y="0"/>
              </a:cxn>
              <a:cxn ang="0">
                <a:pos x="46" y="4"/>
              </a:cxn>
              <a:cxn ang="0">
                <a:pos x="34" y="10"/>
              </a:cxn>
              <a:cxn ang="0">
                <a:pos x="24" y="20"/>
              </a:cxn>
              <a:cxn ang="0">
                <a:pos x="18" y="30"/>
              </a:cxn>
              <a:cxn ang="0">
                <a:pos x="18" y="30"/>
              </a:cxn>
              <a:cxn ang="0">
                <a:pos x="2" y="0"/>
              </a:cxn>
              <a:cxn ang="0">
                <a:pos x="0" y="0"/>
              </a:cxn>
              <a:cxn ang="0">
                <a:pos x="18" y="36"/>
              </a:cxn>
              <a:cxn ang="0">
                <a:pos x="18" y="32"/>
              </a:cxn>
              <a:cxn ang="0">
                <a:pos x="18" y="32"/>
              </a:cxn>
            </a:cxnLst>
            <a:rect l="0" t="0" r="r" b="b"/>
            <a:pathLst>
              <a:path w="55" h="36">
                <a:moveTo>
                  <a:pt x="18" y="32"/>
                </a:moveTo>
                <a:lnTo>
                  <a:pt x="18" y="32"/>
                </a:lnTo>
                <a:lnTo>
                  <a:pt x="20" y="28"/>
                </a:lnTo>
                <a:lnTo>
                  <a:pt x="24" y="24"/>
                </a:lnTo>
                <a:lnTo>
                  <a:pt x="34" y="14"/>
                </a:lnTo>
                <a:lnTo>
                  <a:pt x="46" y="6"/>
                </a:lnTo>
                <a:lnTo>
                  <a:pt x="53" y="4"/>
                </a:lnTo>
                <a:lnTo>
                  <a:pt x="53" y="4"/>
                </a:lnTo>
                <a:lnTo>
                  <a:pt x="53" y="4"/>
                </a:lnTo>
                <a:lnTo>
                  <a:pt x="55" y="4"/>
                </a:lnTo>
                <a:lnTo>
                  <a:pt x="55" y="4"/>
                </a:lnTo>
                <a:lnTo>
                  <a:pt x="55" y="0"/>
                </a:lnTo>
                <a:lnTo>
                  <a:pt x="55" y="0"/>
                </a:lnTo>
                <a:lnTo>
                  <a:pt x="53" y="0"/>
                </a:lnTo>
                <a:lnTo>
                  <a:pt x="53" y="0"/>
                </a:lnTo>
                <a:lnTo>
                  <a:pt x="53" y="0"/>
                </a:lnTo>
                <a:lnTo>
                  <a:pt x="46" y="4"/>
                </a:lnTo>
                <a:lnTo>
                  <a:pt x="34" y="10"/>
                </a:lnTo>
                <a:lnTo>
                  <a:pt x="24" y="20"/>
                </a:lnTo>
                <a:lnTo>
                  <a:pt x="18" y="30"/>
                </a:lnTo>
                <a:lnTo>
                  <a:pt x="18" y="30"/>
                </a:lnTo>
                <a:lnTo>
                  <a:pt x="2" y="0"/>
                </a:lnTo>
                <a:lnTo>
                  <a:pt x="0" y="0"/>
                </a:lnTo>
                <a:lnTo>
                  <a:pt x="18" y="36"/>
                </a:lnTo>
                <a:lnTo>
                  <a:pt x="18" y="32"/>
                </a:lnTo>
                <a:lnTo>
                  <a:pt x="18" y="32"/>
                </a:ln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103"/>
          <p:cNvSpPr>
            <a:spLocks/>
          </p:cNvSpPr>
          <p:nvPr/>
        </p:nvSpPr>
        <p:spPr bwMode="auto">
          <a:xfrm>
            <a:off x="1823005" y="3320274"/>
            <a:ext cx="113978" cy="159095"/>
          </a:xfrm>
          <a:custGeom>
            <a:avLst/>
            <a:gdLst/>
            <a:ahLst/>
            <a:cxnLst>
              <a:cxn ang="0">
                <a:pos x="20" y="65"/>
              </a:cxn>
              <a:cxn ang="0">
                <a:pos x="0" y="67"/>
              </a:cxn>
              <a:cxn ang="0">
                <a:pos x="0" y="67"/>
              </a:cxn>
              <a:cxn ang="0">
                <a:pos x="2" y="61"/>
              </a:cxn>
              <a:cxn ang="0">
                <a:pos x="8" y="43"/>
              </a:cxn>
              <a:cxn ang="0">
                <a:pos x="20" y="21"/>
              </a:cxn>
              <a:cxn ang="0">
                <a:pos x="28" y="12"/>
              </a:cxn>
              <a:cxn ang="0">
                <a:pos x="36" y="2"/>
              </a:cxn>
              <a:cxn ang="0">
                <a:pos x="36" y="2"/>
              </a:cxn>
              <a:cxn ang="0">
                <a:pos x="40" y="0"/>
              </a:cxn>
              <a:cxn ang="0">
                <a:pos x="44" y="0"/>
              </a:cxn>
              <a:cxn ang="0">
                <a:pos x="48" y="2"/>
              </a:cxn>
              <a:cxn ang="0">
                <a:pos x="48" y="2"/>
              </a:cxn>
              <a:cxn ang="0">
                <a:pos x="42" y="8"/>
              </a:cxn>
              <a:cxn ang="0">
                <a:pos x="34" y="23"/>
              </a:cxn>
              <a:cxn ang="0">
                <a:pos x="24" y="45"/>
              </a:cxn>
              <a:cxn ang="0">
                <a:pos x="22" y="55"/>
              </a:cxn>
              <a:cxn ang="0">
                <a:pos x="20" y="65"/>
              </a:cxn>
              <a:cxn ang="0">
                <a:pos x="20" y="65"/>
              </a:cxn>
            </a:cxnLst>
            <a:rect l="0" t="0" r="r" b="b"/>
            <a:pathLst>
              <a:path w="48" h="67">
                <a:moveTo>
                  <a:pt x="20" y="65"/>
                </a:moveTo>
                <a:lnTo>
                  <a:pt x="0" y="67"/>
                </a:lnTo>
                <a:lnTo>
                  <a:pt x="0" y="67"/>
                </a:lnTo>
                <a:lnTo>
                  <a:pt x="2" y="61"/>
                </a:lnTo>
                <a:lnTo>
                  <a:pt x="8" y="43"/>
                </a:lnTo>
                <a:lnTo>
                  <a:pt x="20" y="21"/>
                </a:lnTo>
                <a:lnTo>
                  <a:pt x="28" y="12"/>
                </a:lnTo>
                <a:lnTo>
                  <a:pt x="36" y="2"/>
                </a:lnTo>
                <a:lnTo>
                  <a:pt x="36" y="2"/>
                </a:lnTo>
                <a:lnTo>
                  <a:pt x="40" y="0"/>
                </a:lnTo>
                <a:lnTo>
                  <a:pt x="44" y="0"/>
                </a:lnTo>
                <a:lnTo>
                  <a:pt x="48" y="2"/>
                </a:lnTo>
                <a:lnTo>
                  <a:pt x="48" y="2"/>
                </a:lnTo>
                <a:lnTo>
                  <a:pt x="42" y="8"/>
                </a:lnTo>
                <a:lnTo>
                  <a:pt x="34" y="23"/>
                </a:lnTo>
                <a:lnTo>
                  <a:pt x="24" y="45"/>
                </a:lnTo>
                <a:lnTo>
                  <a:pt x="22" y="55"/>
                </a:lnTo>
                <a:lnTo>
                  <a:pt x="20" y="65"/>
                </a:lnTo>
                <a:lnTo>
                  <a:pt x="20" y="65"/>
                </a:lnTo>
                <a:close/>
              </a:path>
            </a:pathLst>
          </a:custGeom>
          <a:solidFill>
            <a:srgbClr val="FFFFFF"/>
          </a:solidFill>
          <a:ln w="4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68"/>
          <p:cNvSpPr>
            <a:spLocks noEditPoints="1"/>
          </p:cNvSpPr>
          <p:nvPr/>
        </p:nvSpPr>
        <p:spPr bwMode="auto">
          <a:xfrm>
            <a:off x="3658531" y="2142369"/>
            <a:ext cx="862972" cy="3145672"/>
          </a:xfrm>
          <a:custGeom>
            <a:avLst/>
            <a:gdLst/>
            <a:ahLst/>
            <a:cxnLst>
              <a:cxn ang="0">
                <a:pos x="115" y="75"/>
              </a:cxn>
              <a:cxn ang="0">
                <a:pos x="119" y="69"/>
              </a:cxn>
              <a:cxn ang="0">
                <a:pos x="115" y="72"/>
              </a:cxn>
              <a:cxn ang="0">
                <a:pos x="115" y="66"/>
              </a:cxn>
              <a:cxn ang="0">
                <a:pos x="118" y="66"/>
              </a:cxn>
              <a:cxn ang="0">
                <a:pos x="116" y="63"/>
              </a:cxn>
              <a:cxn ang="0">
                <a:pos x="115" y="60"/>
              </a:cxn>
              <a:cxn ang="0">
                <a:pos x="118" y="49"/>
              </a:cxn>
              <a:cxn ang="0">
                <a:pos x="124" y="45"/>
              </a:cxn>
              <a:cxn ang="0">
                <a:pos x="119" y="47"/>
              </a:cxn>
              <a:cxn ang="0">
                <a:pos x="121" y="25"/>
              </a:cxn>
              <a:cxn ang="0">
                <a:pos x="110" y="3"/>
              </a:cxn>
              <a:cxn ang="0">
                <a:pos x="91" y="0"/>
              </a:cxn>
              <a:cxn ang="0">
                <a:pos x="75" y="6"/>
              </a:cxn>
              <a:cxn ang="0">
                <a:pos x="63" y="19"/>
              </a:cxn>
              <a:cxn ang="0">
                <a:pos x="63" y="39"/>
              </a:cxn>
              <a:cxn ang="0">
                <a:pos x="55" y="41"/>
              </a:cxn>
              <a:cxn ang="0">
                <a:pos x="61" y="44"/>
              </a:cxn>
              <a:cxn ang="0">
                <a:pos x="53" y="44"/>
              </a:cxn>
              <a:cxn ang="0">
                <a:pos x="58" y="47"/>
              </a:cxn>
              <a:cxn ang="0">
                <a:pos x="58" y="55"/>
              </a:cxn>
              <a:cxn ang="0">
                <a:pos x="31" y="58"/>
              </a:cxn>
              <a:cxn ang="0">
                <a:pos x="14" y="85"/>
              </a:cxn>
              <a:cxn ang="0">
                <a:pos x="1" y="120"/>
              </a:cxn>
              <a:cxn ang="0">
                <a:pos x="0" y="134"/>
              </a:cxn>
              <a:cxn ang="0">
                <a:pos x="17" y="148"/>
              </a:cxn>
              <a:cxn ang="0">
                <a:pos x="23" y="157"/>
              </a:cxn>
              <a:cxn ang="0">
                <a:pos x="9" y="192"/>
              </a:cxn>
              <a:cxn ang="0">
                <a:pos x="20" y="201"/>
              </a:cxn>
              <a:cxn ang="0">
                <a:pos x="15" y="271"/>
              </a:cxn>
              <a:cxn ang="0">
                <a:pos x="22" y="313"/>
              </a:cxn>
              <a:cxn ang="0">
                <a:pos x="50" y="365"/>
              </a:cxn>
              <a:cxn ang="0">
                <a:pos x="48" y="409"/>
              </a:cxn>
              <a:cxn ang="0">
                <a:pos x="48" y="428"/>
              </a:cxn>
              <a:cxn ang="0">
                <a:pos x="48" y="444"/>
              </a:cxn>
              <a:cxn ang="0">
                <a:pos x="67" y="444"/>
              </a:cxn>
              <a:cxn ang="0">
                <a:pos x="69" y="427"/>
              </a:cxn>
              <a:cxn ang="0">
                <a:pos x="80" y="413"/>
              </a:cxn>
              <a:cxn ang="0">
                <a:pos x="83" y="433"/>
              </a:cxn>
              <a:cxn ang="0">
                <a:pos x="83" y="446"/>
              </a:cxn>
              <a:cxn ang="0">
                <a:pos x="100" y="420"/>
              </a:cxn>
              <a:cxn ang="0">
                <a:pos x="96" y="397"/>
              </a:cxn>
              <a:cxn ang="0">
                <a:pos x="104" y="387"/>
              </a:cxn>
              <a:cxn ang="0">
                <a:pos x="100" y="383"/>
              </a:cxn>
              <a:cxn ang="0">
                <a:pos x="99" y="375"/>
              </a:cxn>
              <a:cxn ang="0">
                <a:pos x="91" y="367"/>
              </a:cxn>
              <a:cxn ang="0">
                <a:pos x="104" y="241"/>
              </a:cxn>
              <a:cxn ang="0">
                <a:pos x="108" y="214"/>
              </a:cxn>
              <a:cxn ang="0">
                <a:pos x="97" y="167"/>
              </a:cxn>
              <a:cxn ang="0">
                <a:pos x="110" y="157"/>
              </a:cxn>
              <a:cxn ang="0">
                <a:pos x="119" y="149"/>
              </a:cxn>
              <a:cxn ang="0">
                <a:pos x="124" y="91"/>
              </a:cxn>
              <a:cxn ang="0">
                <a:pos x="30" y="127"/>
              </a:cxn>
              <a:cxn ang="0">
                <a:pos x="30" y="118"/>
              </a:cxn>
              <a:cxn ang="0">
                <a:pos x="31" y="126"/>
              </a:cxn>
            </a:cxnLst>
            <a:rect l="0" t="0" r="r" b="b"/>
            <a:pathLst>
              <a:path w="124" h="452">
                <a:moveTo>
                  <a:pt x="124" y="83"/>
                </a:moveTo>
                <a:lnTo>
                  <a:pt x="124" y="83"/>
                </a:lnTo>
                <a:lnTo>
                  <a:pt x="113" y="74"/>
                </a:lnTo>
                <a:lnTo>
                  <a:pt x="113" y="74"/>
                </a:lnTo>
                <a:lnTo>
                  <a:pt x="115" y="75"/>
                </a:lnTo>
                <a:lnTo>
                  <a:pt x="116" y="75"/>
                </a:lnTo>
                <a:lnTo>
                  <a:pt x="118" y="74"/>
                </a:lnTo>
                <a:lnTo>
                  <a:pt x="118" y="74"/>
                </a:lnTo>
                <a:lnTo>
                  <a:pt x="119" y="71"/>
                </a:lnTo>
                <a:lnTo>
                  <a:pt x="119" y="69"/>
                </a:lnTo>
                <a:lnTo>
                  <a:pt x="119" y="68"/>
                </a:lnTo>
                <a:lnTo>
                  <a:pt x="119" y="68"/>
                </a:lnTo>
                <a:lnTo>
                  <a:pt x="119" y="71"/>
                </a:lnTo>
                <a:lnTo>
                  <a:pt x="118" y="72"/>
                </a:lnTo>
                <a:lnTo>
                  <a:pt x="115" y="72"/>
                </a:lnTo>
                <a:lnTo>
                  <a:pt x="115" y="72"/>
                </a:lnTo>
                <a:lnTo>
                  <a:pt x="113" y="71"/>
                </a:lnTo>
                <a:lnTo>
                  <a:pt x="113" y="69"/>
                </a:lnTo>
                <a:lnTo>
                  <a:pt x="115" y="68"/>
                </a:lnTo>
                <a:lnTo>
                  <a:pt x="115" y="66"/>
                </a:lnTo>
                <a:lnTo>
                  <a:pt x="115" y="66"/>
                </a:lnTo>
                <a:lnTo>
                  <a:pt x="115" y="64"/>
                </a:lnTo>
                <a:lnTo>
                  <a:pt x="116" y="66"/>
                </a:lnTo>
                <a:lnTo>
                  <a:pt x="116" y="66"/>
                </a:lnTo>
                <a:lnTo>
                  <a:pt x="118" y="66"/>
                </a:lnTo>
                <a:lnTo>
                  <a:pt x="119" y="66"/>
                </a:lnTo>
                <a:lnTo>
                  <a:pt x="119" y="66"/>
                </a:lnTo>
                <a:lnTo>
                  <a:pt x="118" y="66"/>
                </a:lnTo>
                <a:lnTo>
                  <a:pt x="116" y="66"/>
                </a:lnTo>
                <a:lnTo>
                  <a:pt x="116" y="63"/>
                </a:lnTo>
                <a:lnTo>
                  <a:pt x="116" y="63"/>
                </a:lnTo>
                <a:lnTo>
                  <a:pt x="115" y="61"/>
                </a:lnTo>
                <a:lnTo>
                  <a:pt x="113" y="61"/>
                </a:lnTo>
                <a:lnTo>
                  <a:pt x="113" y="61"/>
                </a:lnTo>
                <a:lnTo>
                  <a:pt x="115" y="60"/>
                </a:lnTo>
                <a:lnTo>
                  <a:pt x="118" y="56"/>
                </a:lnTo>
                <a:lnTo>
                  <a:pt x="118" y="56"/>
                </a:lnTo>
                <a:lnTo>
                  <a:pt x="118" y="50"/>
                </a:lnTo>
                <a:lnTo>
                  <a:pt x="118" y="49"/>
                </a:lnTo>
                <a:lnTo>
                  <a:pt x="118" y="49"/>
                </a:lnTo>
                <a:lnTo>
                  <a:pt x="118" y="49"/>
                </a:lnTo>
                <a:lnTo>
                  <a:pt x="121" y="49"/>
                </a:lnTo>
                <a:lnTo>
                  <a:pt x="121" y="49"/>
                </a:lnTo>
                <a:lnTo>
                  <a:pt x="122" y="47"/>
                </a:lnTo>
                <a:lnTo>
                  <a:pt x="124" y="45"/>
                </a:lnTo>
                <a:lnTo>
                  <a:pt x="124" y="45"/>
                </a:lnTo>
                <a:lnTo>
                  <a:pt x="122" y="45"/>
                </a:lnTo>
                <a:lnTo>
                  <a:pt x="121" y="47"/>
                </a:lnTo>
                <a:lnTo>
                  <a:pt x="121" y="47"/>
                </a:lnTo>
                <a:lnTo>
                  <a:pt x="119" y="47"/>
                </a:lnTo>
                <a:lnTo>
                  <a:pt x="119" y="45"/>
                </a:lnTo>
                <a:lnTo>
                  <a:pt x="121" y="41"/>
                </a:lnTo>
                <a:lnTo>
                  <a:pt x="121" y="41"/>
                </a:lnTo>
                <a:lnTo>
                  <a:pt x="121" y="31"/>
                </a:lnTo>
                <a:lnTo>
                  <a:pt x="121" y="25"/>
                </a:lnTo>
                <a:lnTo>
                  <a:pt x="119" y="16"/>
                </a:lnTo>
                <a:lnTo>
                  <a:pt x="119" y="16"/>
                </a:lnTo>
                <a:lnTo>
                  <a:pt x="115" y="6"/>
                </a:lnTo>
                <a:lnTo>
                  <a:pt x="113" y="5"/>
                </a:lnTo>
                <a:lnTo>
                  <a:pt x="110" y="3"/>
                </a:lnTo>
                <a:lnTo>
                  <a:pt x="110" y="3"/>
                </a:lnTo>
                <a:lnTo>
                  <a:pt x="104" y="1"/>
                </a:lnTo>
                <a:lnTo>
                  <a:pt x="99" y="1"/>
                </a:lnTo>
                <a:lnTo>
                  <a:pt x="99" y="1"/>
                </a:lnTo>
                <a:lnTo>
                  <a:pt x="91" y="0"/>
                </a:lnTo>
                <a:lnTo>
                  <a:pt x="85" y="0"/>
                </a:lnTo>
                <a:lnTo>
                  <a:pt x="85" y="0"/>
                </a:lnTo>
                <a:lnTo>
                  <a:pt x="81" y="0"/>
                </a:lnTo>
                <a:lnTo>
                  <a:pt x="78" y="1"/>
                </a:lnTo>
                <a:lnTo>
                  <a:pt x="75" y="6"/>
                </a:lnTo>
                <a:lnTo>
                  <a:pt x="75" y="6"/>
                </a:lnTo>
                <a:lnTo>
                  <a:pt x="70" y="12"/>
                </a:lnTo>
                <a:lnTo>
                  <a:pt x="66" y="17"/>
                </a:lnTo>
                <a:lnTo>
                  <a:pt x="66" y="17"/>
                </a:lnTo>
                <a:lnTo>
                  <a:pt x="63" y="19"/>
                </a:lnTo>
                <a:lnTo>
                  <a:pt x="61" y="22"/>
                </a:lnTo>
                <a:lnTo>
                  <a:pt x="61" y="28"/>
                </a:lnTo>
                <a:lnTo>
                  <a:pt x="61" y="28"/>
                </a:lnTo>
                <a:lnTo>
                  <a:pt x="63" y="33"/>
                </a:lnTo>
                <a:lnTo>
                  <a:pt x="63" y="39"/>
                </a:lnTo>
                <a:lnTo>
                  <a:pt x="63" y="39"/>
                </a:lnTo>
                <a:lnTo>
                  <a:pt x="61" y="41"/>
                </a:lnTo>
                <a:lnTo>
                  <a:pt x="58" y="42"/>
                </a:lnTo>
                <a:lnTo>
                  <a:pt x="55" y="41"/>
                </a:lnTo>
                <a:lnTo>
                  <a:pt x="55" y="41"/>
                </a:lnTo>
                <a:lnTo>
                  <a:pt x="56" y="42"/>
                </a:lnTo>
                <a:lnTo>
                  <a:pt x="59" y="42"/>
                </a:lnTo>
                <a:lnTo>
                  <a:pt x="59" y="42"/>
                </a:lnTo>
                <a:lnTo>
                  <a:pt x="61" y="42"/>
                </a:lnTo>
                <a:lnTo>
                  <a:pt x="61" y="44"/>
                </a:lnTo>
                <a:lnTo>
                  <a:pt x="59" y="45"/>
                </a:lnTo>
                <a:lnTo>
                  <a:pt x="58" y="45"/>
                </a:lnTo>
                <a:lnTo>
                  <a:pt x="58" y="45"/>
                </a:lnTo>
                <a:lnTo>
                  <a:pt x="55" y="44"/>
                </a:lnTo>
                <a:lnTo>
                  <a:pt x="53" y="44"/>
                </a:lnTo>
                <a:lnTo>
                  <a:pt x="53" y="44"/>
                </a:lnTo>
                <a:lnTo>
                  <a:pt x="55" y="45"/>
                </a:lnTo>
                <a:lnTo>
                  <a:pt x="55" y="45"/>
                </a:lnTo>
                <a:lnTo>
                  <a:pt x="58" y="47"/>
                </a:lnTo>
                <a:lnTo>
                  <a:pt x="58" y="47"/>
                </a:lnTo>
                <a:lnTo>
                  <a:pt x="59" y="47"/>
                </a:lnTo>
                <a:lnTo>
                  <a:pt x="59" y="49"/>
                </a:lnTo>
                <a:lnTo>
                  <a:pt x="59" y="49"/>
                </a:lnTo>
                <a:lnTo>
                  <a:pt x="58" y="52"/>
                </a:lnTo>
                <a:lnTo>
                  <a:pt x="58" y="55"/>
                </a:lnTo>
                <a:lnTo>
                  <a:pt x="58" y="55"/>
                </a:lnTo>
                <a:lnTo>
                  <a:pt x="48" y="56"/>
                </a:lnTo>
                <a:lnTo>
                  <a:pt x="48" y="56"/>
                </a:lnTo>
                <a:lnTo>
                  <a:pt x="31" y="58"/>
                </a:lnTo>
                <a:lnTo>
                  <a:pt x="31" y="58"/>
                </a:lnTo>
                <a:lnTo>
                  <a:pt x="28" y="58"/>
                </a:lnTo>
                <a:lnTo>
                  <a:pt x="26" y="60"/>
                </a:lnTo>
                <a:lnTo>
                  <a:pt x="26" y="60"/>
                </a:lnTo>
                <a:lnTo>
                  <a:pt x="18" y="74"/>
                </a:lnTo>
                <a:lnTo>
                  <a:pt x="14" y="85"/>
                </a:lnTo>
                <a:lnTo>
                  <a:pt x="11" y="94"/>
                </a:lnTo>
                <a:lnTo>
                  <a:pt x="11" y="94"/>
                </a:lnTo>
                <a:lnTo>
                  <a:pt x="6" y="110"/>
                </a:lnTo>
                <a:lnTo>
                  <a:pt x="1" y="120"/>
                </a:lnTo>
                <a:lnTo>
                  <a:pt x="1" y="120"/>
                </a:lnTo>
                <a:lnTo>
                  <a:pt x="0" y="124"/>
                </a:lnTo>
                <a:lnTo>
                  <a:pt x="0" y="129"/>
                </a:lnTo>
                <a:lnTo>
                  <a:pt x="0" y="129"/>
                </a:lnTo>
                <a:lnTo>
                  <a:pt x="0" y="131"/>
                </a:lnTo>
                <a:lnTo>
                  <a:pt x="0" y="134"/>
                </a:lnTo>
                <a:lnTo>
                  <a:pt x="3" y="137"/>
                </a:lnTo>
                <a:lnTo>
                  <a:pt x="3" y="137"/>
                </a:lnTo>
                <a:lnTo>
                  <a:pt x="9" y="142"/>
                </a:lnTo>
                <a:lnTo>
                  <a:pt x="17" y="148"/>
                </a:lnTo>
                <a:lnTo>
                  <a:pt x="17" y="148"/>
                </a:lnTo>
                <a:lnTo>
                  <a:pt x="23" y="153"/>
                </a:lnTo>
                <a:lnTo>
                  <a:pt x="25" y="154"/>
                </a:lnTo>
                <a:lnTo>
                  <a:pt x="20" y="157"/>
                </a:lnTo>
                <a:lnTo>
                  <a:pt x="23" y="157"/>
                </a:lnTo>
                <a:lnTo>
                  <a:pt x="23" y="157"/>
                </a:lnTo>
                <a:lnTo>
                  <a:pt x="20" y="162"/>
                </a:lnTo>
                <a:lnTo>
                  <a:pt x="14" y="176"/>
                </a:lnTo>
                <a:lnTo>
                  <a:pt x="14" y="176"/>
                </a:lnTo>
                <a:lnTo>
                  <a:pt x="9" y="192"/>
                </a:lnTo>
                <a:lnTo>
                  <a:pt x="9" y="192"/>
                </a:lnTo>
                <a:lnTo>
                  <a:pt x="14" y="197"/>
                </a:lnTo>
                <a:lnTo>
                  <a:pt x="14" y="197"/>
                </a:lnTo>
                <a:lnTo>
                  <a:pt x="18" y="200"/>
                </a:lnTo>
                <a:lnTo>
                  <a:pt x="20" y="201"/>
                </a:lnTo>
                <a:lnTo>
                  <a:pt x="20" y="201"/>
                </a:lnTo>
                <a:lnTo>
                  <a:pt x="15" y="217"/>
                </a:lnTo>
                <a:lnTo>
                  <a:pt x="12" y="242"/>
                </a:lnTo>
                <a:lnTo>
                  <a:pt x="12" y="242"/>
                </a:lnTo>
                <a:lnTo>
                  <a:pt x="12" y="255"/>
                </a:lnTo>
                <a:lnTo>
                  <a:pt x="15" y="271"/>
                </a:lnTo>
                <a:lnTo>
                  <a:pt x="18" y="294"/>
                </a:lnTo>
                <a:lnTo>
                  <a:pt x="18" y="294"/>
                </a:lnTo>
                <a:lnTo>
                  <a:pt x="18" y="305"/>
                </a:lnTo>
                <a:lnTo>
                  <a:pt x="20" y="310"/>
                </a:lnTo>
                <a:lnTo>
                  <a:pt x="22" y="313"/>
                </a:lnTo>
                <a:lnTo>
                  <a:pt x="22" y="313"/>
                </a:lnTo>
                <a:lnTo>
                  <a:pt x="39" y="346"/>
                </a:lnTo>
                <a:lnTo>
                  <a:pt x="39" y="346"/>
                </a:lnTo>
                <a:lnTo>
                  <a:pt x="50" y="365"/>
                </a:lnTo>
                <a:lnTo>
                  <a:pt x="50" y="365"/>
                </a:lnTo>
                <a:lnTo>
                  <a:pt x="48" y="389"/>
                </a:lnTo>
                <a:lnTo>
                  <a:pt x="48" y="389"/>
                </a:lnTo>
                <a:lnTo>
                  <a:pt x="48" y="400"/>
                </a:lnTo>
                <a:lnTo>
                  <a:pt x="48" y="409"/>
                </a:lnTo>
                <a:lnTo>
                  <a:pt x="48" y="409"/>
                </a:lnTo>
                <a:lnTo>
                  <a:pt x="47" y="417"/>
                </a:lnTo>
                <a:lnTo>
                  <a:pt x="48" y="417"/>
                </a:lnTo>
                <a:lnTo>
                  <a:pt x="48" y="417"/>
                </a:lnTo>
                <a:lnTo>
                  <a:pt x="48" y="420"/>
                </a:lnTo>
                <a:lnTo>
                  <a:pt x="48" y="428"/>
                </a:lnTo>
                <a:lnTo>
                  <a:pt x="48" y="428"/>
                </a:lnTo>
                <a:lnTo>
                  <a:pt x="47" y="438"/>
                </a:lnTo>
                <a:lnTo>
                  <a:pt x="47" y="441"/>
                </a:lnTo>
                <a:lnTo>
                  <a:pt x="48" y="444"/>
                </a:lnTo>
                <a:lnTo>
                  <a:pt x="48" y="444"/>
                </a:lnTo>
                <a:lnTo>
                  <a:pt x="53" y="449"/>
                </a:lnTo>
                <a:lnTo>
                  <a:pt x="56" y="452"/>
                </a:lnTo>
                <a:lnTo>
                  <a:pt x="56" y="452"/>
                </a:lnTo>
                <a:lnTo>
                  <a:pt x="64" y="449"/>
                </a:lnTo>
                <a:lnTo>
                  <a:pt x="67" y="444"/>
                </a:lnTo>
                <a:lnTo>
                  <a:pt x="70" y="441"/>
                </a:lnTo>
                <a:lnTo>
                  <a:pt x="70" y="441"/>
                </a:lnTo>
                <a:lnTo>
                  <a:pt x="70" y="433"/>
                </a:lnTo>
                <a:lnTo>
                  <a:pt x="69" y="427"/>
                </a:lnTo>
                <a:lnTo>
                  <a:pt x="69" y="427"/>
                </a:lnTo>
                <a:lnTo>
                  <a:pt x="70" y="416"/>
                </a:lnTo>
                <a:lnTo>
                  <a:pt x="70" y="416"/>
                </a:lnTo>
                <a:lnTo>
                  <a:pt x="77" y="414"/>
                </a:lnTo>
                <a:lnTo>
                  <a:pt x="77" y="414"/>
                </a:lnTo>
                <a:lnTo>
                  <a:pt x="80" y="413"/>
                </a:lnTo>
                <a:lnTo>
                  <a:pt x="80" y="413"/>
                </a:lnTo>
                <a:lnTo>
                  <a:pt x="81" y="417"/>
                </a:lnTo>
                <a:lnTo>
                  <a:pt x="83" y="425"/>
                </a:lnTo>
                <a:lnTo>
                  <a:pt x="83" y="425"/>
                </a:lnTo>
                <a:lnTo>
                  <a:pt x="83" y="433"/>
                </a:lnTo>
                <a:lnTo>
                  <a:pt x="81" y="441"/>
                </a:lnTo>
                <a:lnTo>
                  <a:pt x="81" y="441"/>
                </a:lnTo>
                <a:lnTo>
                  <a:pt x="81" y="444"/>
                </a:lnTo>
                <a:lnTo>
                  <a:pt x="81" y="446"/>
                </a:lnTo>
                <a:lnTo>
                  <a:pt x="83" y="446"/>
                </a:lnTo>
                <a:lnTo>
                  <a:pt x="85" y="444"/>
                </a:lnTo>
                <a:lnTo>
                  <a:pt x="85" y="444"/>
                </a:lnTo>
                <a:lnTo>
                  <a:pt x="94" y="435"/>
                </a:lnTo>
                <a:lnTo>
                  <a:pt x="99" y="427"/>
                </a:lnTo>
                <a:lnTo>
                  <a:pt x="100" y="420"/>
                </a:lnTo>
                <a:lnTo>
                  <a:pt x="100" y="420"/>
                </a:lnTo>
                <a:lnTo>
                  <a:pt x="99" y="413"/>
                </a:lnTo>
                <a:lnTo>
                  <a:pt x="97" y="408"/>
                </a:lnTo>
                <a:lnTo>
                  <a:pt x="97" y="408"/>
                </a:lnTo>
                <a:lnTo>
                  <a:pt x="96" y="397"/>
                </a:lnTo>
                <a:lnTo>
                  <a:pt x="97" y="392"/>
                </a:lnTo>
                <a:lnTo>
                  <a:pt x="97" y="389"/>
                </a:lnTo>
                <a:lnTo>
                  <a:pt x="97" y="389"/>
                </a:lnTo>
                <a:lnTo>
                  <a:pt x="104" y="392"/>
                </a:lnTo>
                <a:lnTo>
                  <a:pt x="104" y="387"/>
                </a:lnTo>
                <a:lnTo>
                  <a:pt x="104" y="387"/>
                </a:lnTo>
                <a:lnTo>
                  <a:pt x="102" y="386"/>
                </a:lnTo>
                <a:lnTo>
                  <a:pt x="100" y="384"/>
                </a:lnTo>
                <a:lnTo>
                  <a:pt x="100" y="383"/>
                </a:lnTo>
                <a:lnTo>
                  <a:pt x="100" y="383"/>
                </a:lnTo>
                <a:lnTo>
                  <a:pt x="99" y="379"/>
                </a:lnTo>
                <a:lnTo>
                  <a:pt x="97" y="378"/>
                </a:lnTo>
                <a:lnTo>
                  <a:pt x="97" y="378"/>
                </a:lnTo>
                <a:lnTo>
                  <a:pt x="97" y="376"/>
                </a:lnTo>
                <a:lnTo>
                  <a:pt x="99" y="375"/>
                </a:lnTo>
                <a:lnTo>
                  <a:pt x="99" y="375"/>
                </a:lnTo>
                <a:lnTo>
                  <a:pt x="94" y="372"/>
                </a:lnTo>
                <a:lnTo>
                  <a:pt x="91" y="368"/>
                </a:lnTo>
                <a:lnTo>
                  <a:pt x="91" y="367"/>
                </a:lnTo>
                <a:lnTo>
                  <a:pt x="91" y="367"/>
                </a:lnTo>
                <a:lnTo>
                  <a:pt x="93" y="340"/>
                </a:lnTo>
                <a:lnTo>
                  <a:pt x="96" y="298"/>
                </a:lnTo>
                <a:lnTo>
                  <a:pt x="96" y="298"/>
                </a:lnTo>
                <a:lnTo>
                  <a:pt x="99" y="264"/>
                </a:lnTo>
                <a:lnTo>
                  <a:pt x="104" y="241"/>
                </a:lnTo>
                <a:lnTo>
                  <a:pt x="104" y="241"/>
                </a:lnTo>
                <a:lnTo>
                  <a:pt x="105" y="225"/>
                </a:lnTo>
                <a:lnTo>
                  <a:pt x="105" y="217"/>
                </a:lnTo>
                <a:lnTo>
                  <a:pt x="108" y="214"/>
                </a:lnTo>
                <a:lnTo>
                  <a:pt x="108" y="214"/>
                </a:lnTo>
                <a:lnTo>
                  <a:pt x="105" y="205"/>
                </a:lnTo>
                <a:lnTo>
                  <a:pt x="100" y="187"/>
                </a:lnTo>
                <a:lnTo>
                  <a:pt x="100" y="187"/>
                </a:lnTo>
                <a:lnTo>
                  <a:pt x="97" y="167"/>
                </a:lnTo>
                <a:lnTo>
                  <a:pt x="97" y="167"/>
                </a:lnTo>
                <a:lnTo>
                  <a:pt x="100" y="165"/>
                </a:lnTo>
                <a:lnTo>
                  <a:pt x="105" y="160"/>
                </a:lnTo>
                <a:lnTo>
                  <a:pt x="105" y="160"/>
                </a:lnTo>
                <a:lnTo>
                  <a:pt x="107" y="159"/>
                </a:lnTo>
                <a:lnTo>
                  <a:pt x="110" y="157"/>
                </a:lnTo>
                <a:lnTo>
                  <a:pt x="110" y="157"/>
                </a:lnTo>
                <a:lnTo>
                  <a:pt x="115" y="156"/>
                </a:lnTo>
                <a:lnTo>
                  <a:pt x="118" y="154"/>
                </a:lnTo>
                <a:lnTo>
                  <a:pt x="119" y="149"/>
                </a:lnTo>
                <a:lnTo>
                  <a:pt x="119" y="149"/>
                </a:lnTo>
                <a:lnTo>
                  <a:pt x="122" y="132"/>
                </a:lnTo>
                <a:lnTo>
                  <a:pt x="124" y="121"/>
                </a:lnTo>
                <a:lnTo>
                  <a:pt x="124" y="108"/>
                </a:lnTo>
                <a:lnTo>
                  <a:pt x="124" y="108"/>
                </a:lnTo>
                <a:lnTo>
                  <a:pt x="124" y="91"/>
                </a:lnTo>
                <a:lnTo>
                  <a:pt x="124" y="86"/>
                </a:lnTo>
                <a:lnTo>
                  <a:pt x="124" y="83"/>
                </a:lnTo>
                <a:lnTo>
                  <a:pt x="124" y="83"/>
                </a:lnTo>
                <a:close/>
                <a:moveTo>
                  <a:pt x="30" y="127"/>
                </a:moveTo>
                <a:lnTo>
                  <a:pt x="30" y="127"/>
                </a:lnTo>
                <a:lnTo>
                  <a:pt x="25" y="126"/>
                </a:lnTo>
                <a:lnTo>
                  <a:pt x="25" y="126"/>
                </a:lnTo>
                <a:lnTo>
                  <a:pt x="26" y="123"/>
                </a:lnTo>
                <a:lnTo>
                  <a:pt x="30" y="118"/>
                </a:lnTo>
                <a:lnTo>
                  <a:pt x="30" y="118"/>
                </a:lnTo>
                <a:lnTo>
                  <a:pt x="30" y="105"/>
                </a:lnTo>
                <a:lnTo>
                  <a:pt x="30" y="105"/>
                </a:lnTo>
                <a:lnTo>
                  <a:pt x="31" y="121"/>
                </a:lnTo>
                <a:lnTo>
                  <a:pt x="31" y="121"/>
                </a:lnTo>
                <a:lnTo>
                  <a:pt x="31" y="126"/>
                </a:lnTo>
                <a:lnTo>
                  <a:pt x="31" y="127"/>
                </a:lnTo>
                <a:lnTo>
                  <a:pt x="30" y="127"/>
                </a:lnTo>
                <a:lnTo>
                  <a:pt x="30" y="12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971708" y="2515302"/>
            <a:ext cx="375810" cy="1009123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13" y="8"/>
              </a:cxn>
              <a:cxn ang="0">
                <a:pos x="0" y="19"/>
              </a:cxn>
              <a:cxn ang="0">
                <a:pos x="3" y="19"/>
              </a:cxn>
              <a:cxn ang="0">
                <a:pos x="11" y="21"/>
              </a:cxn>
              <a:cxn ang="0">
                <a:pos x="18" y="19"/>
              </a:cxn>
              <a:cxn ang="0">
                <a:pos x="16" y="22"/>
              </a:cxn>
              <a:cxn ang="0">
                <a:pos x="18" y="22"/>
              </a:cxn>
              <a:cxn ang="0">
                <a:pos x="19" y="27"/>
              </a:cxn>
              <a:cxn ang="0">
                <a:pos x="16" y="44"/>
              </a:cxn>
              <a:cxn ang="0">
                <a:pos x="16" y="71"/>
              </a:cxn>
              <a:cxn ang="0">
                <a:pos x="18" y="73"/>
              </a:cxn>
              <a:cxn ang="0">
                <a:pos x="19" y="76"/>
              </a:cxn>
              <a:cxn ang="0">
                <a:pos x="18" y="77"/>
              </a:cxn>
              <a:cxn ang="0">
                <a:pos x="19" y="79"/>
              </a:cxn>
              <a:cxn ang="0">
                <a:pos x="19" y="81"/>
              </a:cxn>
              <a:cxn ang="0">
                <a:pos x="18" y="84"/>
              </a:cxn>
              <a:cxn ang="0">
                <a:pos x="19" y="84"/>
              </a:cxn>
              <a:cxn ang="0">
                <a:pos x="19" y="85"/>
              </a:cxn>
              <a:cxn ang="0">
                <a:pos x="18" y="88"/>
              </a:cxn>
              <a:cxn ang="0">
                <a:pos x="19" y="88"/>
              </a:cxn>
              <a:cxn ang="0">
                <a:pos x="19" y="90"/>
              </a:cxn>
              <a:cxn ang="0">
                <a:pos x="14" y="93"/>
              </a:cxn>
              <a:cxn ang="0">
                <a:pos x="14" y="109"/>
              </a:cxn>
              <a:cxn ang="0">
                <a:pos x="10" y="125"/>
              </a:cxn>
              <a:cxn ang="0">
                <a:pos x="22" y="145"/>
              </a:cxn>
              <a:cxn ang="0">
                <a:pos x="32" y="144"/>
              </a:cxn>
              <a:cxn ang="0">
                <a:pos x="40" y="142"/>
              </a:cxn>
              <a:cxn ang="0">
                <a:pos x="36" y="136"/>
              </a:cxn>
              <a:cxn ang="0">
                <a:pos x="33" y="123"/>
              </a:cxn>
              <a:cxn ang="0">
                <a:pos x="32" y="103"/>
              </a:cxn>
              <a:cxn ang="0">
                <a:pos x="29" y="98"/>
              </a:cxn>
              <a:cxn ang="0">
                <a:pos x="30" y="96"/>
              </a:cxn>
              <a:cxn ang="0">
                <a:pos x="32" y="96"/>
              </a:cxn>
              <a:cxn ang="0">
                <a:pos x="29" y="93"/>
              </a:cxn>
              <a:cxn ang="0">
                <a:pos x="30" y="92"/>
              </a:cxn>
              <a:cxn ang="0">
                <a:pos x="32" y="92"/>
              </a:cxn>
              <a:cxn ang="0">
                <a:pos x="30" y="88"/>
              </a:cxn>
              <a:cxn ang="0">
                <a:pos x="32" y="87"/>
              </a:cxn>
              <a:cxn ang="0">
                <a:pos x="32" y="87"/>
              </a:cxn>
              <a:cxn ang="0">
                <a:pos x="30" y="84"/>
              </a:cxn>
              <a:cxn ang="0">
                <a:pos x="33" y="81"/>
              </a:cxn>
              <a:cxn ang="0">
                <a:pos x="35" y="68"/>
              </a:cxn>
              <a:cxn ang="0">
                <a:pos x="36" y="51"/>
              </a:cxn>
              <a:cxn ang="0">
                <a:pos x="41" y="35"/>
              </a:cxn>
              <a:cxn ang="0">
                <a:pos x="43" y="30"/>
              </a:cxn>
              <a:cxn ang="0">
                <a:pos x="46" y="32"/>
              </a:cxn>
              <a:cxn ang="0">
                <a:pos x="54" y="41"/>
              </a:cxn>
              <a:cxn ang="0">
                <a:pos x="52" y="29"/>
              </a:cxn>
              <a:cxn ang="0">
                <a:pos x="51" y="14"/>
              </a:cxn>
              <a:cxn ang="0">
                <a:pos x="51" y="10"/>
              </a:cxn>
              <a:cxn ang="0">
                <a:pos x="48" y="11"/>
              </a:cxn>
              <a:cxn ang="0">
                <a:pos x="44" y="16"/>
              </a:cxn>
              <a:cxn ang="0">
                <a:pos x="40" y="30"/>
              </a:cxn>
              <a:cxn ang="0">
                <a:pos x="29" y="41"/>
              </a:cxn>
              <a:cxn ang="0">
                <a:pos x="29" y="36"/>
              </a:cxn>
              <a:cxn ang="0">
                <a:pos x="29" y="30"/>
              </a:cxn>
              <a:cxn ang="0">
                <a:pos x="24" y="22"/>
              </a:cxn>
              <a:cxn ang="0">
                <a:pos x="22" y="19"/>
              </a:cxn>
              <a:cxn ang="0">
                <a:pos x="21" y="14"/>
              </a:cxn>
              <a:cxn ang="0">
                <a:pos x="25" y="0"/>
              </a:cxn>
            </a:cxnLst>
            <a:rect l="0" t="0" r="r" b="b"/>
            <a:pathLst>
              <a:path w="54" h="145">
                <a:moveTo>
                  <a:pt x="25" y="0"/>
                </a:moveTo>
                <a:lnTo>
                  <a:pt x="25" y="0"/>
                </a:lnTo>
                <a:lnTo>
                  <a:pt x="13" y="8"/>
                </a:lnTo>
                <a:lnTo>
                  <a:pt x="13" y="8"/>
                </a:lnTo>
                <a:lnTo>
                  <a:pt x="5" y="14"/>
                </a:lnTo>
                <a:lnTo>
                  <a:pt x="0" y="19"/>
                </a:lnTo>
                <a:lnTo>
                  <a:pt x="0" y="19"/>
                </a:lnTo>
                <a:lnTo>
                  <a:pt x="3" y="19"/>
                </a:lnTo>
                <a:lnTo>
                  <a:pt x="11" y="21"/>
                </a:lnTo>
                <a:lnTo>
                  <a:pt x="11" y="21"/>
                </a:lnTo>
                <a:lnTo>
                  <a:pt x="18" y="19"/>
                </a:lnTo>
                <a:lnTo>
                  <a:pt x="18" y="19"/>
                </a:lnTo>
                <a:lnTo>
                  <a:pt x="16" y="21"/>
                </a:lnTo>
                <a:lnTo>
                  <a:pt x="16" y="22"/>
                </a:lnTo>
                <a:lnTo>
                  <a:pt x="18" y="22"/>
                </a:lnTo>
                <a:lnTo>
                  <a:pt x="18" y="22"/>
                </a:lnTo>
                <a:lnTo>
                  <a:pt x="19" y="24"/>
                </a:lnTo>
                <a:lnTo>
                  <a:pt x="19" y="27"/>
                </a:lnTo>
                <a:lnTo>
                  <a:pt x="19" y="27"/>
                </a:lnTo>
                <a:lnTo>
                  <a:pt x="16" y="44"/>
                </a:lnTo>
                <a:lnTo>
                  <a:pt x="16" y="44"/>
                </a:lnTo>
                <a:lnTo>
                  <a:pt x="16" y="71"/>
                </a:lnTo>
                <a:lnTo>
                  <a:pt x="16" y="71"/>
                </a:lnTo>
                <a:lnTo>
                  <a:pt x="18" y="73"/>
                </a:lnTo>
                <a:lnTo>
                  <a:pt x="19" y="76"/>
                </a:lnTo>
                <a:lnTo>
                  <a:pt x="19" y="76"/>
                </a:lnTo>
                <a:lnTo>
                  <a:pt x="19" y="77"/>
                </a:lnTo>
                <a:lnTo>
                  <a:pt x="18" y="77"/>
                </a:lnTo>
                <a:lnTo>
                  <a:pt x="18" y="77"/>
                </a:lnTo>
                <a:lnTo>
                  <a:pt x="19" y="79"/>
                </a:lnTo>
                <a:lnTo>
                  <a:pt x="19" y="81"/>
                </a:lnTo>
                <a:lnTo>
                  <a:pt x="19" y="81"/>
                </a:lnTo>
                <a:lnTo>
                  <a:pt x="19" y="82"/>
                </a:lnTo>
                <a:lnTo>
                  <a:pt x="18" y="84"/>
                </a:lnTo>
                <a:lnTo>
                  <a:pt x="18" y="84"/>
                </a:lnTo>
                <a:lnTo>
                  <a:pt x="19" y="84"/>
                </a:lnTo>
                <a:lnTo>
                  <a:pt x="19" y="85"/>
                </a:lnTo>
                <a:lnTo>
                  <a:pt x="19" y="85"/>
                </a:lnTo>
                <a:lnTo>
                  <a:pt x="19" y="87"/>
                </a:lnTo>
                <a:lnTo>
                  <a:pt x="18" y="88"/>
                </a:lnTo>
                <a:lnTo>
                  <a:pt x="18" y="88"/>
                </a:lnTo>
                <a:lnTo>
                  <a:pt x="19" y="88"/>
                </a:lnTo>
                <a:lnTo>
                  <a:pt x="19" y="90"/>
                </a:lnTo>
                <a:lnTo>
                  <a:pt x="19" y="90"/>
                </a:lnTo>
                <a:lnTo>
                  <a:pt x="18" y="93"/>
                </a:lnTo>
                <a:lnTo>
                  <a:pt x="14" y="93"/>
                </a:lnTo>
                <a:lnTo>
                  <a:pt x="14" y="93"/>
                </a:lnTo>
                <a:lnTo>
                  <a:pt x="14" y="109"/>
                </a:lnTo>
                <a:lnTo>
                  <a:pt x="14" y="109"/>
                </a:lnTo>
                <a:lnTo>
                  <a:pt x="10" y="125"/>
                </a:lnTo>
                <a:lnTo>
                  <a:pt x="18" y="125"/>
                </a:lnTo>
                <a:lnTo>
                  <a:pt x="22" y="145"/>
                </a:lnTo>
                <a:lnTo>
                  <a:pt x="22" y="145"/>
                </a:lnTo>
                <a:lnTo>
                  <a:pt x="32" y="144"/>
                </a:lnTo>
                <a:lnTo>
                  <a:pt x="32" y="144"/>
                </a:lnTo>
                <a:lnTo>
                  <a:pt x="40" y="142"/>
                </a:lnTo>
                <a:lnTo>
                  <a:pt x="40" y="142"/>
                </a:lnTo>
                <a:lnTo>
                  <a:pt x="36" y="136"/>
                </a:lnTo>
                <a:lnTo>
                  <a:pt x="33" y="123"/>
                </a:lnTo>
                <a:lnTo>
                  <a:pt x="33" y="123"/>
                </a:lnTo>
                <a:lnTo>
                  <a:pt x="32" y="103"/>
                </a:lnTo>
                <a:lnTo>
                  <a:pt x="32" y="103"/>
                </a:lnTo>
                <a:lnTo>
                  <a:pt x="30" y="101"/>
                </a:lnTo>
                <a:lnTo>
                  <a:pt x="29" y="98"/>
                </a:lnTo>
                <a:lnTo>
                  <a:pt x="29" y="98"/>
                </a:lnTo>
                <a:lnTo>
                  <a:pt x="30" y="96"/>
                </a:lnTo>
                <a:lnTo>
                  <a:pt x="32" y="96"/>
                </a:lnTo>
                <a:lnTo>
                  <a:pt x="32" y="96"/>
                </a:lnTo>
                <a:lnTo>
                  <a:pt x="30" y="96"/>
                </a:lnTo>
                <a:lnTo>
                  <a:pt x="29" y="93"/>
                </a:lnTo>
                <a:lnTo>
                  <a:pt x="29" y="93"/>
                </a:lnTo>
                <a:lnTo>
                  <a:pt x="30" y="92"/>
                </a:lnTo>
                <a:lnTo>
                  <a:pt x="32" y="92"/>
                </a:lnTo>
                <a:lnTo>
                  <a:pt x="32" y="92"/>
                </a:lnTo>
                <a:lnTo>
                  <a:pt x="30" y="92"/>
                </a:lnTo>
                <a:lnTo>
                  <a:pt x="30" y="88"/>
                </a:lnTo>
                <a:lnTo>
                  <a:pt x="30" y="88"/>
                </a:lnTo>
                <a:lnTo>
                  <a:pt x="32" y="87"/>
                </a:lnTo>
                <a:lnTo>
                  <a:pt x="32" y="87"/>
                </a:lnTo>
                <a:lnTo>
                  <a:pt x="32" y="87"/>
                </a:lnTo>
                <a:lnTo>
                  <a:pt x="32" y="85"/>
                </a:lnTo>
                <a:lnTo>
                  <a:pt x="30" y="84"/>
                </a:lnTo>
                <a:lnTo>
                  <a:pt x="30" y="84"/>
                </a:lnTo>
                <a:lnTo>
                  <a:pt x="33" y="81"/>
                </a:lnTo>
                <a:lnTo>
                  <a:pt x="33" y="81"/>
                </a:lnTo>
                <a:lnTo>
                  <a:pt x="35" y="68"/>
                </a:lnTo>
                <a:lnTo>
                  <a:pt x="35" y="68"/>
                </a:lnTo>
                <a:lnTo>
                  <a:pt x="36" y="51"/>
                </a:lnTo>
                <a:lnTo>
                  <a:pt x="36" y="51"/>
                </a:lnTo>
                <a:lnTo>
                  <a:pt x="41" y="35"/>
                </a:lnTo>
                <a:lnTo>
                  <a:pt x="41" y="35"/>
                </a:lnTo>
                <a:lnTo>
                  <a:pt x="43" y="30"/>
                </a:lnTo>
                <a:lnTo>
                  <a:pt x="44" y="30"/>
                </a:lnTo>
                <a:lnTo>
                  <a:pt x="46" y="32"/>
                </a:lnTo>
                <a:lnTo>
                  <a:pt x="46" y="32"/>
                </a:lnTo>
                <a:lnTo>
                  <a:pt x="54" y="41"/>
                </a:lnTo>
                <a:lnTo>
                  <a:pt x="54" y="41"/>
                </a:lnTo>
                <a:lnTo>
                  <a:pt x="52" y="29"/>
                </a:lnTo>
                <a:lnTo>
                  <a:pt x="52" y="29"/>
                </a:lnTo>
                <a:lnTo>
                  <a:pt x="51" y="14"/>
                </a:lnTo>
                <a:lnTo>
                  <a:pt x="51" y="14"/>
                </a:lnTo>
                <a:lnTo>
                  <a:pt x="51" y="10"/>
                </a:lnTo>
                <a:lnTo>
                  <a:pt x="51" y="10"/>
                </a:lnTo>
                <a:lnTo>
                  <a:pt x="48" y="11"/>
                </a:lnTo>
                <a:lnTo>
                  <a:pt x="44" y="16"/>
                </a:lnTo>
                <a:lnTo>
                  <a:pt x="44" y="16"/>
                </a:lnTo>
                <a:lnTo>
                  <a:pt x="43" y="24"/>
                </a:lnTo>
                <a:lnTo>
                  <a:pt x="40" y="30"/>
                </a:lnTo>
                <a:lnTo>
                  <a:pt x="40" y="30"/>
                </a:lnTo>
                <a:lnTo>
                  <a:pt x="29" y="41"/>
                </a:lnTo>
                <a:lnTo>
                  <a:pt x="29" y="41"/>
                </a:lnTo>
                <a:lnTo>
                  <a:pt x="29" y="36"/>
                </a:lnTo>
                <a:lnTo>
                  <a:pt x="29" y="30"/>
                </a:lnTo>
                <a:lnTo>
                  <a:pt x="29" y="30"/>
                </a:lnTo>
                <a:lnTo>
                  <a:pt x="27" y="27"/>
                </a:lnTo>
                <a:lnTo>
                  <a:pt x="24" y="22"/>
                </a:lnTo>
                <a:lnTo>
                  <a:pt x="24" y="22"/>
                </a:lnTo>
                <a:lnTo>
                  <a:pt x="22" y="19"/>
                </a:lnTo>
                <a:lnTo>
                  <a:pt x="21" y="18"/>
                </a:lnTo>
                <a:lnTo>
                  <a:pt x="21" y="14"/>
                </a:lnTo>
                <a:lnTo>
                  <a:pt x="21" y="14"/>
                </a:lnTo>
                <a:lnTo>
                  <a:pt x="25" y="0"/>
                </a:lnTo>
                <a:lnTo>
                  <a:pt x="2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70"/>
          <p:cNvSpPr>
            <a:spLocks/>
          </p:cNvSpPr>
          <p:nvPr/>
        </p:nvSpPr>
        <p:spPr bwMode="auto">
          <a:xfrm>
            <a:off x="3895152" y="3081897"/>
            <a:ext cx="76556" cy="146151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8" y="0"/>
              </a:cxn>
              <a:cxn ang="0">
                <a:pos x="5" y="3"/>
              </a:cxn>
              <a:cxn ang="0">
                <a:pos x="3" y="8"/>
              </a:cxn>
              <a:cxn ang="0">
                <a:pos x="2" y="11"/>
              </a:cxn>
              <a:cxn ang="0">
                <a:pos x="2" y="11"/>
              </a:cxn>
              <a:cxn ang="0">
                <a:pos x="0" y="18"/>
              </a:cxn>
              <a:cxn ang="0">
                <a:pos x="2" y="19"/>
              </a:cxn>
              <a:cxn ang="0">
                <a:pos x="3" y="21"/>
              </a:cxn>
              <a:cxn ang="0">
                <a:pos x="3" y="21"/>
              </a:cxn>
              <a:cxn ang="0">
                <a:pos x="5" y="19"/>
              </a:cxn>
              <a:cxn ang="0">
                <a:pos x="8" y="16"/>
              </a:cxn>
              <a:cxn ang="0">
                <a:pos x="11" y="13"/>
              </a:cxn>
              <a:cxn ang="0">
                <a:pos x="11" y="13"/>
              </a:cxn>
              <a:cxn ang="0">
                <a:pos x="3" y="13"/>
              </a:cxn>
              <a:cxn ang="0">
                <a:pos x="3" y="13"/>
              </a:cxn>
              <a:cxn ang="0">
                <a:pos x="3" y="11"/>
              </a:cxn>
              <a:cxn ang="0">
                <a:pos x="5" y="8"/>
              </a:cxn>
              <a:cxn ang="0">
                <a:pos x="5" y="8"/>
              </a:cxn>
              <a:cxn ang="0">
                <a:pos x="8" y="0"/>
              </a:cxn>
              <a:cxn ang="0">
                <a:pos x="8" y="0"/>
              </a:cxn>
            </a:cxnLst>
            <a:rect l="0" t="0" r="r" b="b"/>
            <a:pathLst>
              <a:path w="11" h="21">
                <a:moveTo>
                  <a:pt x="8" y="0"/>
                </a:moveTo>
                <a:lnTo>
                  <a:pt x="8" y="0"/>
                </a:lnTo>
                <a:lnTo>
                  <a:pt x="5" y="3"/>
                </a:lnTo>
                <a:lnTo>
                  <a:pt x="3" y="8"/>
                </a:lnTo>
                <a:lnTo>
                  <a:pt x="2" y="11"/>
                </a:lnTo>
                <a:lnTo>
                  <a:pt x="2" y="11"/>
                </a:lnTo>
                <a:lnTo>
                  <a:pt x="0" y="18"/>
                </a:lnTo>
                <a:lnTo>
                  <a:pt x="2" y="19"/>
                </a:lnTo>
                <a:lnTo>
                  <a:pt x="3" y="21"/>
                </a:lnTo>
                <a:lnTo>
                  <a:pt x="3" y="21"/>
                </a:lnTo>
                <a:lnTo>
                  <a:pt x="5" y="19"/>
                </a:lnTo>
                <a:lnTo>
                  <a:pt x="8" y="16"/>
                </a:lnTo>
                <a:lnTo>
                  <a:pt x="11" y="13"/>
                </a:lnTo>
                <a:lnTo>
                  <a:pt x="11" y="13"/>
                </a:lnTo>
                <a:lnTo>
                  <a:pt x="3" y="13"/>
                </a:lnTo>
                <a:lnTo>
                  <a:pt x="3" y="13"/>
                </a:lnTo>
                <a:lnTo>
                  <a:pt x="3" y="11"/>
                </a:lnTo>
                <a:lnTo>
                  <a:pt x="5" y="8"/>
                </a:lnTo>
                <a:lnTo>
                  <a:pt x="5" y="8"/>
                </a:lnTo>
                <a:lnTo>
                  <a:pt x="8" y="0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71"/>
          <p:cNvSpPr>
            <a:spLocks/>
          </p:cNvSpPr>
          <p:nvPr/>
        </p:nvSpPr>
        <p:spPr bwMode="auto">
          <a:xfrm>
            <a:off x="4270963" y="3158449"/>
            <a:ext cx="55676" cy="146151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5" y="0"/>
              </a:cxn>
              <a:cxn ang="0">
                <a:pos x="8" y="13"/>
              </a:cxn>
              <a:cxn ang="0">
                <a:pos x="8" y="13"/>
              </a:cxn>
              <a:cxn ang="0">
                <a:pos x="8" y="19"/>
              </a:cxn>
              <a:cxn ang="0">
                <a:pos x="8" y="21"/>
              </a:cxn>
              <a:cxn ang="0">
                <a:pos x="6" y="21"/>
              </a:cxn>
              <a:cxn ang="0">
                <a:pos x="6" y="21"/>
              </a:cxn>
              <a:cxn ang="0">
                <a:pos x="3" y="19"/>
              </a:cxn>
              <a:cxn ang="0">
                <a:pos x="1" y="16"/>
              </a:cxn>
              <a:cxn ang="0">
                <a:pos x="1" y="16"/>
              </a:cxn>
              <a:cxn ang="0">
                <a:pos x="0" y="13"/>
              </a:cxn>
              <a:cxn ang="0">
                <a:pos x="0" y="11"/>
              </a:cxn>
              <a:cxn ang="0">
                <a:pos x="0" y="11"/>
              </a:cxn>
              <a:cxn ang="0">
                <a:pos x="3" y="11"/>
              </a:cxn>
              <a:cxn ang="0">
                <a:pos x="5" y="11"/>
              </a:cxn>
              <a:cxn ang="0">
                <a:pos x="5" y="10"/>
              </a:cxn>
              <a:cxn ang="0">
                <a:pos x="5" y="10"/>
              </a:cxn>
              <a:cxn ang="0">
                <a:pos x="6" y="5"/>
              </a:cxn>
              <a:cxn ang="0">
                <a:pos x="5" y="0"/>
              </a:cxn>
              <a:cxn ang="0">
                <a:pos x="5" y="0"/>
              </a:cxn>
            </a:cxnLst>
            <a:rect l="0" t="0" r="r" b="b"/>
            <a:pathLst>
              <a:path w="8" h="21">
                <a:moveTo>
                  <a:pt x="5" y="0"/>
                </a:moveTo>
                <a:lnTo>
                  <a:pt x="5" y="0"/>
                </a:lnTo>
                <a:lnTo>
                  <a:pt x="8" y="13"/>
                </a:lnTo>
                <a:lnTo>
                  <a:pt x="8" y="13"/>
                </a:lnTo>
                <a:lnTo>
                  <a:pt x="8" y="19"/>
                </a:lnTo>
                <a:lnTo>
                  <a:pt x="8" y="21"/>
                </a:lnTo>
                <a:lnTo>
                  <a:pt x="6" y="21"/>
                </a:lnTo>
                <a:lnTo>
                  <a:pt x="6" y="21"/>
                </a:lnTo>
                <a:lnTo>
                  <a:pt x="3" y="19"/>
                </a:lnTo>
                <a:lnTo>
                  <a:pt x="1" y="16"/>
                </a:lnTo>
                <a:lnTo>
                  <a:pt x="1" y="16"/>
                </a:lnTo>
                <a:lnTo>
                  <a:pt x="0" y="13"/>
                </a:lnTo>
                <a:lnTo>
                  <a:pt x="0" y="11"/>
                </a:lnTo>
                <a:lnTo>
                  <a:pt x="0" y="11"/>
                </a:lnTo>
                <a:lnTo>
                  <a:pt x="3" y="11"/>
                </a:lnTo>
                <a:lnTo>
                  <a:pt x="5" y="11"/>
                </a:lnTo>
                <a:lnTo>
                  <a:pt x="5" y="10"/>
                </a:lnTo>
                <a:lnTo>
                  <a:pt x="5" y="10"/>
                </a:lnTo>
                <a:lnTo>
                  <a:pt x="6" y="5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649296" y="2126155"/>
            <a:ext cx="3258509" cy="1200380"/>
            <a:chOff x="6950718" y="2107863"/>
            <a:chExt cx="3929679" cy="685668"/>
          </a:xfrm>
        </p:grpSpPr>
        <p:sp>
          <p:nvSpPr>
            <p:cNvPr id="26" name="TextBox 19"/>
            <p:cNvSpPr txBox="1"/>
            <p:nvPr/>
          </p:nvSpPr>
          <p:spPr>
            <a:xfrm>
              <a:off x="6959889" y="2107863"/>
              <a:ext cx="3412769" cy="2087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刘祺（项目经理）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50718" y="2331866"/>
              <a:ext cx="3929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</a:t>
              </a:r>
            </a:p>
          </p:txBody>
        </p:sp>
      </p:grpSp>
      <p:grpSp>
        <p:nvGrpSpPr>
          <p:cNvPr id="34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5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项目团队建设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Project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Team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Building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TextBox 19"/>
          <p:cNvSpPr txBox="1"/>
          <p:nvPr/>
        </p:nvSpPr>
        <p:spPr>
          <a:xfrm>
            <a:off x="5649296" y="1561462"/>
            <a:ext cx="346193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b="1" dirty="0" smtClean="0">
                <a:latin typeface="+mn-ea"/>
              </a:rPr>
              <a:t>大致分工</a:t>
            </a:r>
            <a:endParaRPr lang="en-US" sz="2000" b="1" dirty="0">
              <a:latin typeface="+mn-ea"/>
            </a:endParaRPr>
          </a:p>
        </p:txBody>
      </p:sp>
      <p:grpSp>
        <p:nvGrpSpPr>
          <p:cNvPr id="41" name="组合 24"/>
          <p:cNvGrpSpPr/>
          <p:nvPr/>
        </p:nvGrpSpPr>
        <p:grpSpPr>
          <a:xfrm>
            <a:off x="5656901" y="3304059"/>
            <a:ext cx="3258509" cy="1200380"/>
            <a:chOff x="6950718" y="2107863"/>
            <a:chExt cx="3929679" cy="685668"/>
          </a:xfrm>
        </p:grpSpPr>
        <p:sp>
          <p:nvSpPr>
            <p:cNvPr id="42" name="TextBox 19"/>
            <p:cNvSpPr txBox="1"/>
            <p:nvPr/>
          </p:nvSpPr>
          <p:spPr>
            <a:xfrm>
              <a:off x="6959889" y="2107863"/>
              <a:ext cx="3412769" cy="2285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陈铭阳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950718" y="2331866"/>
              <a:ext cx="3929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</a:t>
              </a:r>
            </a:p>
          </p:txBody>
        </p:sp>
      </p:grpSp>
      <p:grpSp>
        <p:nvGrpSpPr>
          <p:cNvPr id="44" name="组合 24"/>
          <p:cNvGrpSpPr/>
          <p:nvPr/>
        </p:nvGrpSpPr>
        <p:grpSpPr>
          <a:xfrm>
            <a:off x="5649296" y="4544580"/>
            <a:ext cx="3258509" cy="1200380"/>
            <a:chOff x="6950718" y="2107863"/>
            <a:chExt cx="3929679" cy="685668"/>
          </a:xfrm>
        </p:grpSpPr>
        <p:sp>
          <p:nvSpPr>
            <p:cNvPr id="45" name="TextBox 19"/>
            <p:cNvSpPr txBox="1"/>
            <p:nvPr/>
          </p:nvSpPr>
          <p:spPr>
            <a:xfrm>
              <a:off x="6959889" y="2107863"/>
              <a:ext cx="3412769" cy="2285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赵唯皓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950718" y="2331866"/>
              <a:ext cx="3929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</a:t>
              </a:r>
            </a:p>
          </p:txBody>
        </p:sp>
      </p:grpSp>
      <p:grpSp>
        <p:nvGrpSpPr>
          <p:cNvPr id="47" name="组合 24"/>
          <p:cNvGrpSpPr/>
          <p:nvPr/>
        </p:nvGrpSpPr>
        <p:grpSpPr>
          <a:xfrm>
            <a:off x="8907805" y="2119894"/>
            <a:ext cx="3258509" cy="1200380"/>
            <a:chOff x="6950718" y="2107863"/>
            <a:chExt cx="3929679" cy="685668"/>
          </a:xfrm>
        </p:grpSpPr>
        <p:sp>
          <p:nvSpPr>
            <p:cNvPr id="48" name="TextBox 19"/>
            <p:cNvSpPr txBox="1"/>
            <p:nvPr/>
          </p:nvSpPr>
          <p:spPr>
            <a:xfrm>
              <a:off x="6959889" y="2107863"/>
              <a:ext cx="3412769" cy="2285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赵佳锋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950718" y="2331866"/>
              <a:ext cx="3929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</a:t>
              </a:r>
            </a:p>
          </p:txBody>
        </p:sp>
      </p:grpSp>
      <p:grpSp>
        <p:nvGrpSpPr>
          <p:cNvPr id="50" name="组合 24"/>
          <p:cNvGrpSpPr/>
          <p:nvPr/>
        </p:nvGrpSpPr>
        <p:grpSpPr>
          <a:xfrm>
            <a:off x="8930620" y="3304059"/>
            <a:ext cx="3258509" cy="1200380"/>
            <a:chOff x="6950718" y="2107863"/>
            <a:chExt cx="3929679" cy="685668"/>
          </a:xfrm>
        </p:grpSpPr>
        <p:sp>
          <p:nvSpPr>
            <p:cNvPr id="51" name="TextBox 19"/>
            <p:cNvSpPr txBox="1"/>
            <p:nvPr/>
          </p:nvSpPr>
          <p:spPr>
            <a:xfrm>
              <a:off x="6959889" y="2107863"/>
              <a:ext cx="3412769" cy="2285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蓝舒雯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950718" y="2331866"/>
              <a:ext cx="3929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The user can demonstrate on a projector or computer, or print the presentation and make it into a film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293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Freeform 21"/>
          <p:cNvSpPr>
            <a:spLocks noEditPoints="1"/>
          </p:cNvSpPr>
          <p:nvPr/>
        </p:nvSpPr>
        <p:spPr bwMode="auto">
          <a:xfrm>
            <a:off x="2829316" y="2197789"/>
            <a:ext cx="575636" cy="2284037"/>
          </a:xfrm>
          <a:custGeom>
            <a:avLst/>
            <a:gdLst/>
            <a:ahLst/>
            <a:cxnLst>
              <a:cxn ang="0">
                <a:pos x="808" y="2000"/>
              </a:cxn>
              <a:cxn ang="0">
                <a:pos x="744" y="2265"/>
              </a:cxn>
              <a:cxn ang="0">
                <a:pos x="702" y="2491"/>
              </a:cxn>
              <a:cxn ang="0">
                <a:pos x="651" y="2695"/>
              </a:cxn>
              <a:cxn ang="0">
                <a:pos x="630" y="2928"/>
              </a:cxn>
              <a:cxn ang="0">
                <a:pos x="628" y="3042"/>
              </a:cxn>
              <a:cxn ang="0">
                <a:pos x="729" y="3091"/>
              </a:cxn>
              <a:cxn ang="0">
                <a:pos x="799" y="3154"/>
              </a:cxn>
              <a:cxn ang="0">
                <a:pos x="621" y="3190"/>
              </a:cxn>
              <a:cxn ang="0">
                <a:pos x="624" y="3360"/>
              </a:cxn>
              <a:cxn ang="0">
                <a:pos x="674" y="3509"/>
              </a:cxn>
              <a:cxn ang="0">
                <a:pos x="547" y="3571"/>
              </a:cxn>
              <a:cxn ang="0">
                <a:pos x="447" y="3363"/>
              </a:cxn>
              <a:cxn ang="0">
                <a:pos x="374" y="3293"/>
              </a:cxn>
              <a:cxn ang="0">
                <a:pos x="362" y="3172"/>
              </a:cxn>
              <a:cxn ang="0">
                <a:pos x="333" y="2988"/>
              </a:cxn>
              <a:cxn ang="0">
                <a:pos x="340" y="2504"/>
              </a:cxn>
              <a:cxn ang="0">
                <a:pos x="356" y="2253"/>
              </a:cxn>
              <a:cxn ang="0">
                <a:pos x="325" y="2051"/>
              </a:cxn>
              <a:cxn ang="0">
                <a:pos x="258" y="1933"/>
              </a:cxn>
              <a:cxn ang="0">
                <a:pos x="88" y="1840"/>
              </a:cxn>
              <a:cxn ang="0">
                <a:pos x="0" y="1801"/>
              </a:cxn>
              <a:cxn ang="0">
                <a:pos x="68" y="1614"/>
              </a:cxn>
              <a:cxn ang="0">
                <a:pos x="119" y="1446"/>
              </a:cxn>
              <a:cxn ang="0">
                <a:pos x="83" y="1287"/>
              </a:cxn>
              <a:cxn ang="0">
                <a:pos x="38" y="1172"/>
              </a:cxn>
              <a:cxn ang="0">
                <a:pos x="36" y="1012"/>
              </a:cxn>
              <a:cxn ang="0">
                <a:pos x="115" y="794"/>
              </a:cxn>
              <a:cxn ang="0">
                <a:pos x="167" y="651"/>
              </a:cxn>
              <a:cxn ang="0">
                <a:pos x="251" y="541"/>
              </a:cxn>
              <a:cxn ang="0">
                <a:pos x="430" y="473"/>
              </a:cxn>
              <a:cxn ang="0">
                <a:pos x="518" y="426"/>
              </a:cxn>
              <a:cxn ang="0">
                <a:pos x="538" y="313"/>
              </a:cxn>
              <a:cxn ang="0">
                <a:pos x="529" y="215"/>
              </a:cxn>
              <a:cxn ang="0">
                <a:pos x="547" y="89"/>
              </a:cxn>
              <a:cxn ang="0">
                <a:pos x="639" y="6"/>
              </a:cxn>
              <a:cxn ang="0">
                <a:pos x="827" y="22"/>
              </a:cxn>
              <a:cxn ang="0">
                <a:pos x="901" y="171"/>
              </a:cxn>
              <a:cxn ang="0">
                <a:pos x="863" y="298"/>
              </a:cxn>
              <a:cxn ang="0">
                <a:pos x="820" y="438"/>
              </a:cxn>
              <a:cxn ang="0">
                <a:pos x="744" y="499"/>
              </a:cxn>
              <a:cxn ang="0">
                <a:pos x="744" y="615"/>
              </a:cxn>
              <a:cxn ang="0">
                <a:pos x="811" y="738"/>
              </a:cxn>
              <a:cxn ang="0">
                <a:pos x="833" y="865"/>
              </a:cxn>
              <a:cxn ang="0">
                <a:pos x="859" y="1090"/>
              </a:cxn>
              <a:cxn ang="0">
                <a:pos x="853" y="1282"/>
              </a:cxn>
              <a:cxn ang="0">
                <a:pos x="885" y="1379"/>
              </a:cxn>
              <a:cxn ang="0">
                <a:pos x="854" y="1520"/>
              </a:cxn>
              <a:cxn ang="0">
                <a:pos x="592" y="460"/>
              </a:cxn>
              <a:cxn ang="0">
                <a:pos x="553" y="468"/>
              </a:cxn>
              <a:cxn ang="0">
                <a:pos x="635" y="632"/>
              </a:cxn>
              <a:cxn ang="0">
                <a:pos x="654" y="766"/>
              </a:cxn>
              <a:cxn ang="0">
                <a:pos x="650" y="1141"/>
              </a:cxn>
              <a:cxn ang="0">
                <a:pos x="628" y="1334"/>
              </a:cxn>
              <a:cxn ang="0">
                <a:pos x="732" y="1190"/>
              </a:cxn>
              <a:cxn ang="0">
                <a:pos x="716" y="1076"/>
              </a:cxn>
              <a:cxn ang="0">
                <a:pos x="701" y="697"/>
              </a:cxn>
              <a:cxn ang="0">
                <a:pos x="694" y="622"/>
              </a:cxn>
              <a:cxn ang="0">
                <a:pos x="674" y="559"/>
              </a:cxn>
              <a:cxn ang="0">
                <a:pos x="723" y="588"/>
              </a:cxn>
              <a:cxn ang="0">
                <a:pos x="730" y="619"/>
              </a:cxn>
            </a:cxnLst>
            <a:rect l="0" t="0" r="r" b="b"/>
            <a:pathLst>
              <a:path w="902" h="3579">
                <a:moveTo>
                  <a:pt x="816" y="1545"/>
                </a:moveTo>
                <a:lnTo>
                  <a:pt x="816" y="1545"/>
                </a:lnTo>
                <a:lnTo>
                  <a:pt x="814" y="1618"/>
                </a:lnTo>
                <a:lnTo>
                  <a:pt x="812" y="1691"/>
                </a:lnTo>
                <a:lnTo>
                  <a:pt x="811" y="1765"/>
                </a:lnTo>
                <a:lnTo>
                  <a:pt x="810" y="1842"/>
                </a:lnTo>
                <a:lnTo>
                  <a:pt x="810" y="1842"/>
                </a:lnTo>
                <a:lnTo>
                  <a:pt x="810" y="1915"/>
                </a:lnTo>
                <a:lnTo>
                  <a:pt x="810" y="1915"/>
                </a:lnTo>
                <a:lnTo>
                  <a:pt x="811" y="1951"/>
                </a:lnTo>
                <a:lnTo>
                  <a:pt x="811" y="1970"/>
                </a:lnTo>
                <a:lnTo>
                  <a:pt x="810" y="1988"/>
                </a:lnTo>
                <a:lnTo>
                  <a:pt x="810" y="1988"/>
                </a:lnTo>
                <a:lnTo>
                  <a:pt x="808" y="2000"/>
                </a:lnTo>
                <a:lnTo>
                  <a:pt x="804" y="2014"/>
                </a:lnTo>
                <a:lnTo>
                  <a:pt x="797" y="2044"/>
                </a:lnTo>
                <a:lnTo>
                  <a:pt x="797" y="2044"/>
                </a:lnTo>
                <a:lnTo>
                  <a:pt x="786" y="2083"/>
                </a:lnTo>
                <a:lnTo>
                  <a:pt x="775" y="2123"/>
                </a:lnTo>
                <a:lnTo>
                  <a:pt x="764" y="2165"/>
                </a:lnTo>
                <a:lnTo>
                  <a:pt x="759" y="2185"/>
                </a:lnTo>
                <a:lnTo>
                  <a:pt x="755" y="2207"/>
                </a:lnTo>
                <a:lnTo>
                  <a:pt x="755" y="2207"/>
                </a:lnTo>
                <a:lnTo>
                  <a:pt x="753" y="2221"/>
                </a:lnTo>
                <a:lnTo>
                  <a:pt x="750" y="2235"/>
                </a:lnTo>
                <a:lnTo>
                  <a:pt x="747" y="2250"/>
                </a:lnTo>
                <a:lnTo>
                  <a:pt x="744" y="2265"/>
                </a:lnTo>
                <a:lnTo>
                  <a:pt x="744" y="2265"/>
                </a:lnTo>
                <a:lnTo>
                  <a:pt x="742" y="2279"/>
                </a:lnTo>
                <a:lnTo>
                  <a:pt x="740" y="2294"/>
                </a:lnTo>
                <a:lnTo>
                  <a:pt x="735" y="2323"/>
                </a:lnTo>
                <a:lnTo>
                  <a:pt x="735" y="2323"/>
                </a:lnTo>
                <a:lnTo>
                  <a:pt x="730" y="2353"/>
                </a:lnTo>
                <a:lnTo>
                  <a:pt x="726" y="2383"/>
                </a:lnTo>
                <a:lnTo>
                  <a:pt x="726" y="2383"/>
                </a:lnTo>
                <a:lnTo>
                  <a:pt x="723" y="2397"/>
                </a:lnTo>
                <a:lnTo>
                  <a:pt x="719" y="2411"/>
                </a:lnTo>
                <a:lnTo>
                  <a:pt x="712" y="2437"/>
                </a:lnTo>
                <a:lnTo>
                  <a:pt x="712" y="2437"/>
                </a:lnTo>
                <a:lnTo>
                  <a:pt x="706" y="2464"/>
                </a:lnTo>
                <a:lnTo>
                  <a:pt x="702" y="2491"/>
                </a:lnTo>
                <a:lnTo>
                  <a:pt x="702" y="2491"/>
                </a:lnTo>
                <a:lnTo>
                  <a:pt x="697" y="2520"/>
                </a:lnTo>
                <a:lnTo>
                  <a:pt x="692" y="2547"/>
                </a:lnTo>
                <a:lnTo>
                  <a:pt x="692" y="2547"/>
                </a:lnTo>
                <a:lnTo>
                  <a:pt x="689" y="2559"/>
                </a:lnTo>
                <a:lnTo>
                  <a:pt x="686" y="2572"/>
                </a:lnTo>
                <a:lnTo>
                  <a:pt x="681" y="2585"/>
                </a:lnTo>
                <a:lnTo>
                  <a:pt x="679" y="2598"/>
                </a:lnTo>
                <a:lnTo>
                  <a:pt x="679" y="2598"/>
                </a:lnTo>
                <a:lnTo>
                  <a:pt x="672" y="2640"/>
                </a:lnTo>
                <a:lnTo>
                  <a:pt x="667" y="2660"/>
                </a:lnTo>
                <a:lnTo>
                  <a:pt x="664" y="2669"/>
                </a:lnTo>
                <a:lnTo>
                  <a:pt x="660" y="2677"/>
                </a:lnTo>
                <a:lnTo>
                  <a:pt x="660" y="2677"/>
                </a:lnTo>
                <a:lnTo>
                  <a:pt x="651" y="2695"/>
                </a:lnTo>
                <a:lnTo>
                  <a:pt x="640" y="2713"/>
                </a:lnTo>
                <a:lnTo>
                  <a:pt x="640" y="2713"/>
                </a:lnTo>
                <a:lnTo>
                  <a:pt x="637" y="2720"/>
                </a:lnTo>
                <a:lnTo>
                  <a:pt x="633" y="2726"/>
                </a:lnTo>
                <a:lnTo>
                  <a:pt x="633" y="2726"/>
                </a:lnTo>
                <a:lnTo>
                  <a:pt x="632" y="2737"/>
                </a:lnTo>
                <a:lnTo>
                  <a:pt x="632" y="2749"/>
                </a:lnTo>
                <a:lnTo>
                  <a:pt x="633" y="2777"/>
                </a:lnTo>
                <a:lnTo>
                  <a:pt x="633" y="2777"/>
                </a:lnTo>
                <a:lnTo>
                  <a:pt x="635" y="2854"/>
                </a:lnTo>
                <a:lnTo>
                  <a:pt x="635" y="2893"/>
                </a:lnTo>
                <a:lnTo>
                  <a:pt x="632" y="2910"/>
                </a:lnTo>
                <a:lnTo>
                  <a:pt x="630" y="2928"/>
                </a:lnTo>
                <a:lnTo>
                  <a:pt x="630" y="2928"/>
                </a:lnTo>
                <a:lnTo>
                  <a:pt x="629" y="2932"/>
                </a:lnTo>
                <a:lnTo>
                  <a:pt x="627" y="2938"/>
                </a:lnTo>
                <a:lnTo>
                  <a:pt x="623" y="2950"/>
                </a:lnTo>
                <a:lnTo>
                  <a:pt x="623" y="2950"/>
                </a:lnTo>
                <a:lnTo>
                  <a:pt x="620" y="2959"/>
                </a:lnTo>
                <a:lnTo>
                  <a:pt x="619" y="2970"/>
                </a:lnTo>
                <a:lnTo>
                  <a:pt x="618" y="2982"/>
                </a:lnTo>
                <a:lnTo>
                  <a:pt x="618" y="2994"/>
                </a:lnTo>
                <a:lnTo>
                  <a:pt x="618" y="3006"/>
                </a:lnTo>
                <a:lnTo>
                  <a:pt x="619" y="3018"/>
                </a:lnTo>
                <a:lnTo>
                  <a:pt x="621" y="3028"/>
                </a:lnTo>
                <a:lnTo>
                  <a:pt x="625" y="3037"/>
                </a:lnTo>
                <a:lnTo>
                  <a:pt x="625" y="3037"/>
                </a:lnTo>
                <a:lnTo>
                  <a:pt x="628" y="3042"/>
                </a:lnTo>
                <a:lnTo>
                  <a:pt x="632" y="3049"/>
                </a:lnTo>
                <a:lnTo>
                  <a:pt x="644" y="3062"/>
                </a:lnTo>
                <a:lnTo>
                  <a:pt x="652" y="3067"/>
                </a:lnTo>
                <a:lnTo>
                  <a:pt x="658" y="3073"/>
                </a:lnTo>
                <a:lnTo>
                  <a:pt x="665" y="3077"/>
                </a:lnTo>
                <a:lnTo>
                  <a:pt x="672" y="3079"/>
                </a:lnTo>
                <a:lnTo>
                  <a:pt x="672" y="3079"/>
                </a:lnTo>
                <a:lnTo>
                  <a:pt x="678" y="3081"/>
                </a:lnTo>
                <a:lnTo>
                  <a:pt x="685" y="3083"/>
                </a:lnTo>
                <a:lnTo>
                  <a:pt x="692" y="3084"/>
                </a:lnTo>
                <a:lnTo>
                  <a:pt x="701" y="3085"/>
                </a:lnTo>
                <a:lnTo>
                  <a:pt x="701" y="3085"/>
                </a:lnTo>
                <a:lnTo>
                  <a:pt x="729" y="3091"/>
                </a:lnTo>
                <a:lnTo>
                  <a:pt x="729" y="3091"/>
                </a:lnTo>
                <a:lnTo>
                  <a:pt x="742" y="3096"/>
                </a:lnTo>
                <a:lnTo>
                  <a:pt x="755" y="3100"/>
                </a:lnTo>
                <a:lnTo>
                  <a:pt x="779" y="3111"/>
                </a:lnTo>
                <a:lnTo>
                  <a:pt x="779" y="3111"/>
                </a:lnTo>
                <a:lnTo>
                  <a:pt x="788" y="3114"/>
                </a:lnTo>
                <a:lnTo>
                  <a:pt x="796" y="3121"/>
                </a:lnTo>
                <a:lnTo>
                  <a:pt x="799" y="3125"/>
                </a:lnTo>
                <a:lnTo>
                  <a:pt x="801" y="3128"/>
                </a:lnTo>
                <a:lnTo>
                  <a:pt x="803" y="3134"/>
                </a:lnTo>
                <a:lnTo>
                  <a:pt x="803" y="3139"/>
                </a:lnTo>
                <a:lnTo>
                  <a:pt x="803" y="3139"/>
                </a:lnTo>
                <a:lnTo>
                  <a:pt x="803" y="3145"/>
                </a:lnTo>
                <a:lnTo>
                  <a:pt x="801" y="3149"/>
                </a:lnTo>
                <a:lnTo>
                  <a:pt x="799" y="3154"/>
                </a:lnTo>
                <a:lnTo>
                  <a:pt x="796" y="3158"/>
                </a:lnTo>
                <a:lnTo>
                  <a:pt x="792" y="3162"/>
                </a:lnTo>
                <a:lnTo>
                  <a:pt x="788" y="3165"/>
                </a:lnTo>
                <a:lnTo>
                  <a:pt x="778" y="3171"/>
                </a:lnTo>
                <a:lnTo>
                  <a:pt x="766" y="3175"/>
                </a:lnTo>
                <a:lnTo>
                  <a:pt x="754" y="3179"/>
                </a:lnTo>
                <a:lnTo>
                  <a:pt x="732" y="3185"/>
                </a:lnTo>
                <a:lnTo>
                  <a:pt x="732" y="3185"/>
                </a:lnTo>
                <a:lnTo>
                  <a:pt x="719" y="3188"/>
                </a:lnTo>
                <a:lnTo>
                  <a:pt x="706" y="3189"/>
                </a:lnTo>
                <a:lnTo>
                  <a:pt x="692" y="3190"/>
                </a:lnTo>
                <a:lnTo>
                  <a:pt x="677" y="3190"/>
                </a:lnTo>
                <a:lnTo>
                  <a:pt x="649" y="3190"/>
                </a:lnTo>
                <a:lnTo>
                  <a:pt x="621" y="3190"/>
                </a:lnTo>
                <a:lnTo>
                  <a:pt x="621" y="3190"/>
                </a:lnTo>
                <a:lnTo>
                  <a:pt x="620" y="3211"/>
                </a:lnTo>
                <a:lnTo>
                  <a:pt x="620" y="3231"/>
                </a:lnTo>
                <a:lnTo>
                  <a:pt x="621" y="3251"/>
                </a:lnTo>
                <a:lnTo>
                  <a:pt x="620" y="3271"/>
                </a:lnTo>
                <a:lnTo>
                  <a:pt x="620" y="3271"/>
                </a:lnTo>
                <a:lnTo>
                  <a:pt x="618" y="3293"/>
                </a:lnTo>
                <a:lnTo>
                  <a:pt x="617" y="3313"/>
                </a:lnTo>
                <a:lnTo>
                  <a:pt x="616" y="3324"/>
                </a:lnTo>
                <a:lnTo>
                  <a:pt x="617" y="3334"/>
                </a:lnTo>
                <a:lnTo>
                  <a:pt x="618" y="3344"/>
                </a:lnTo>
                <a:lnTo>
                  <a:pt x="620" y="3354"/>
                </a:lnTo>
                <a:lnTo>
                  <a:pt x="620" y="3354"/>
                </a:lnTo>
                <a:lnTo>
                  <a:pt x="624" y="3360"/>
                </a:lnTo>
                <a:lnTo>
                  <a:pt x="628" y="3366"/>
                </a:lnTo>
                <a:lnTo>
                  <a:pt x="633" y="3371"/>
                </a:lnTo>
                <a:lnTo>
                  <a:pt x="638" y="3376"/>
                </a:lnTo>
                <a:lnTo>
                  <a:pt x="638" y="3376"/>
                </a:lnTo>
                <a:lnTo>
                  <a:pt x="646" y="3390"/>
                </a:lnTo>
                <a:lnTo>
                  <a:pt x="652" y="3403"/>
                </a:lnTo>
                <a:lnTo>
                  <a:pt x="652" y="3403"/>
                </a:lnTo>
                <a:lnTo>
                  <a:pt x="658" y="3417"/>
                </a:lnTo>
                <a:lnTo>
                  <a:pt x="664" y="3432"/>
                </a:lnTo>
                <a:lnTo>
                  <a:pt x="668" y="3446"/>
                </a:lnTo>
                <a:lnTo>
                  <a:pt x="673" y="3461"/>
                </a:lnTo>
                <a:lnTo>
                  <a:pt x="675" y="3477"/>
                </a:lnTo>
                <a:lnTo>
                  <a:pt x="676" y="3493"/>
                </a:lnTo>
                <a:lnTo>
                  <a:pt x="674" y="3509"/>
                </a:lnTo>
                <a:lnTo>
                  <a:pt x="672" y="3527"/>
                </a:lnTo>
                <a:lnTo>
                  <a:pt x="672" y="3527"/>
                </a:lnTo>
                <a:lnTo>
                  <a:pt x="666" y="3542"/>
                </a:lnTo>
                <a:lnTo>
                  <a:pt x="663" y="3549"/>
                </a:lnTo>
                <a:lnTo>
                  <a:pt x="660" y="3556"/>
                </a:lnTo>
                <a:lnTo>
                  <a:pt x="655" y="3563"/>
                </a:lnTo>
                <a:lnTo>
                  <a:pt x="650" y="3568"/>
                </a:lnTo>
                <a:lnTo>
                  <a:pt x="644" y="3574"/>
                </a:lnTo>
                <a:lnTo>
                  <a:pt x="638" y="3578"/>
                </a:lnTo>
                <a:lnTo>
                  <a:pt x="638" y="3578"/>
                </a:lnTo>
                <a:lnTo>
                  <a:pt x="613" y="3579"/>
                </a:lnTo>
                <a:lnTo>
                  <a:pt x="589" y="3578"/>
                </a:lnTo>
                <a:lnTo>
                  <a:pt x="567" y="3576"/>
                </a:lnTo>
                <a:lnTo>
                  <a:pt x="547" y="3571"/>
                </a:lnTo>
                <a:lnTo>
                  <a:pt x="529" y="3565"/>
                </a:lnTo>
                <a:lnTo>
                  <a:pt x="513" y="3557"/>
                </a:lnTo>
                <a:lnTo>
                  <a:pt x="497" y="3547"/>
                </a:lnTo>
                <a:lnTo>
                  <a:pt x="483" y="3538"/>
                </a:lnTo>
                <a:lnTo>
                  <a:pt x="483" y="3538"/>
                </a:lnTo>
                <a:lnTo>
                  <a:pt x="474" y="3519"/>
                </a:lnTo>
                <a:lnTo>
                  <a:pt x="467" y="3501"/>
                </a:lnTo>
                <a:lnTo>
                  <a:pt x="460" y="3481"/>
                </a:lnTo>
                <a:lnTo>
                  <a:pt x="455" y="3460"/>
                </a:lnTo>
                <a:lnTo>
                  <a:pt x="451" y="3439"/>
                </a:lnTo>
                <a:lnTo>
                  <a:pt x="448" y="3415"/>
                </a:lnTo>
                <a:lnTo>
                  <a:pt x="447" y="3390"/>
                </a:lnTo>
                <a:lnTo>
                  <a:pt x="447" y="3363"/>
                </a:lnTo>
                <a:lnTo>
                  <a:pt x="447" y="3363"/>
                </a:lnTo>
                <a:lnTo>
                  <a:pt x="422" y="3359"/>
                </a:lnTo>
                <a:lnTo>
                  <a:pt x="411" y="3357"/>
                </a:lnTo>
                <a:lnTo>
                  <a:pt x="402" y="3353"/>
                </a:lnTo>
                <a:lnTo>
                  <a:pt x="402" y="3353"/>
                </a:lnTo>
                <a:lnTo>
                  <a:pt x="397" y="3349"/>
                </a:lnTo>
                <a:lnTo>
                  <a:pt x="393" y="3345"/>
                </a:lnTo>
                <a:lnTo>
                  <a:pt x="388" y="3339"/>
                </a:lnTo>
                <a:lnTo>
                  <a:pt x="385" y="3334"/>
                </a:lnTo>
                <a:lnTo>
                  <a:pt x="381" y="3326"/>
                </a:lnTo>
                <a:lnTo>
                  <a:pt x="379" y="3320"/>
                </a:lnTo>
                <a:lnTo>
                  <a:pt x="377" y="3312"/>
                </a:lnTo>
                <a:lnTo>
                  <a:pt x="375" y="3306"/>
                </a:lnTo>
                <a:lnTo>
                  <a:pt x="375" y="3306"/>
                </a:lnTo>
                <a:lnTo>
                  <a:pt x="374" y="3293"/>
                </a:lnTo>
                <a:lnTo>
                  <a:pt x="374" y="3278"/>
                </a:lnTo>
                <a:lnTo>
                  <a:pt x="374" y="3264"/>
                </a:lnTo>
                <a:lnTo>
                  <a:pt x="374" y="3250"/>
                </a:lnTo>
                <a:lnTo>
                  <a:pt x="374" y="3250"/>
                </a:lnTo>
                <a:lnTo>
                  <a:pt x="371" y="3226"/>
                </a:lnTo>
                <a:lnTo>
                  <a:pt x="368" y="3202"/>
                </a:lnTo>
                <a:lnTo>
                  <a:pt x="368" y="3202"/>
                </a:lnTo>
                <a:lnTo>
                  <a:pt x="367" y="3197"/>
                </a:lnTo>
                <a:lnTo>
                  <a:pt x="368" y="3190"/>
                </a:lnTo>
                <a:lnTo>
                  <a:pt x="368" y="3185"/>
                </a:lnTo>
                <a:lnTo>
                  <a:pt x="367" y="3179"/>
                </a:lnTo>
                <a:lnTo>
                  <a:pt x="367" y="3179"/>
                </a:lnTo>
                <a:lnTo>
                  <a:pt x="365" y="3175"/>
                </a:lnTo>
                <a:lnTo>
                  <a:pt x="362" y="3172"/>
                </a:lnTo>
                <a:lnTo>
                  <a:pt x="355" y="3164"/>
                </a:lnTo>
                <a:lnTo>
                  <a:pt x="347" y="3158"/>
                </a:lnTo>
                <a:lnTo>
                  <a:pt x="344" y="3154"/>
                </a:lnTo>
                <a:lnTo>
                  <a:pt x="342" y="3151"/>
                </a:lnTo>
                <a:lnTo>
                  <a:pt x="342" y="3151"/>
                </a:lnTo>
                <a:lnTo>
                  <a:pt x="337" y="3142"/>
                </a:lnTo>
                <a:lnTo>
                  <a:pt x="335" y="3134"/>
                </a:lnTo>
                <a:lnTo>
                  <a:pt x="333" y="3125"/>
                </a:lnTo>
                <a:lnTo>
                  <a:pt x="333" y="3117"/>
                </a:lnTo>
                <a:lnTo>
                  <a:pt x="332" y="3100"/>
                </a:lnTo>
                <a:lnTo>
                  <a:pt x="333" y="3081"/>
                </a:lnTo>
                <a:lnTo>
                  <a:pt x="333" y="3081"/>
                </a:lnTo>
                <a:lnTo>
                  <a:pt x="333" y="3020"/>
                </a:lnTo>
                <a:lnTo>
                  <a:pt x="333" y="2988"/>
                </a:lnTo>
                <a:lnTo>
                  <a:pt x="335" y="2956"/>
                </a:lnTo>
                <a:lnTo>
                  <a:pt x="335" y="2956"/>
                </a:lnTo>
                <a:lnTo>
                  <a:pt x="337" y="2913"/>
                </a:lnTo>
                <a:lnTo>
                  <a:pt x="338" y="2870"/>
                </a:lnTo>
                <a:lnTo>
                  <a:pt x="340" y="2830"/>
                </a:lnTo>
                <a:lnTo>
                  <a:pt x="340" y="2791"/>
                </a:lnTo>
                <a:lnTo>
                  <a:pt x="338" y="2712"/>
                </a:lnTo>
                <a:lnTo>
                  <a:pt x="338" y="2672"/>
                </a:lnTo>
                <a:lnTo>
                  <a:pt x="340" y="2631"/>
                </a:lnTo>
                <a:lnTo>
                  <a:pt x="340" y="2631"/>
                </a:lnTo>
                <a:lnTo>
                  <a:pt x="341" y="2588"/>
                </a:lnTo>
                <a:lnTo>
                  <a:pt x="341" y="2547"/>
                </a:lnTo>
                <a:lnTo>
                  <a:pt x="341" y="2547"/>
                </a:lnTo>
                <a:lnTo>
                  <a:pt x="340" y="2504"/>
                </a:lnTo>
                <a:lnTo>
                  <a:pt x="340" y="2485"/>
                </a:lnTo>
                <a:lnTo>
                  <a:pt x="342" y="2465"/>
                </a:lnTo>
                <a:lnTo>
                  <a:pt x="342" y="2465"/>
                </a:lnTo>
                <a:lnTo>
                  <a:pt x="344" y="2452"/>
                </a:lnTo>
                <a:lnTo>
                  <a:pt x="346" y="2438"/>
                </a:lnTo>
                <a:lnTo>
                  <a:pt x="349" y="2425"/>
                </a:lnTo>
                <a:lnTo>
                  <a:pt x="351" y="2411"/>
                </a:lnTo>
                <a:lnTo>
                  <a:pt x="351" y="2411"/>
                </a:lnTo>
                <a:lnTo>
                  <a:pt x="353" y="2381"/>
                </a:lnTo>
                <a:lnTo>
                  <a:pt x="354" y="2349"/>
                </a:lnTo>
                <a:lnTo>
                  <a:pt x="354" y="2349"/>
                </a:lnTo>
                <a:lnTo>
                  <a:pt x="354" y="2318"/>
                </a:lnTo>
                <a:lnTo>
                  <a:pt x="355" y="2285"/>
                </a:lnTo>
                <a:lnTo>
                  <a:pt x="356" y="2253"/>
                </a:lnTo>
                <a:lnTo>
                  <a:pt x="355" y="2237"/>
                </a:lnTo>
                <a:lnTo>
                  <a:pt x="354" y="2221"/>
                </a:lnTo>
                <a:lnTo>
                  <a:pt x="354" y="2221"/>
                </a:lnTo>
                <a:lnTo>
                  <a:pt x="353" y="2216"/>
                </a:lnTo>
                <a:lnTo>
                  <a:pt x="350" y="2211"/>
                </a:lnTo>
                <a:lnTo>
                  <a:pt x="348" y="2202"/>
                </a:lnTo>
                <a:lnTo>
                  <a:pt x="348" y="2202"/>
                </a:lnTo>
                <a:lnTo>
                  <a:pt x="344" y="2176"/>
                </a:lnTo>
                <a:lnTo>
                  <a:pt x="342" y="2149"/>
                </a:lnTo>
                <a:lnTo>
                  <a:pt x="338" y="2123"/>
                </a:lnTo>
                <a:lnTo>
                  <a:pt x="335" y="2097"/>
                </a:lnTo>
                <a:lnTo>
                  <a:pt x="335" y="2097"/>
                </a:lnTo>
                <a:lnTo>
                  <a:pt x="329" y="2067"/>
                </a:lnTo>
                <a:lnTo>
                  <a:pt x="325" y="2051"/>
                </a:lnTo>
                <a:lnTo>
                  <a:pt x="324" y="2036"/>
                </a:lnTo>
                <a:lnTo>
                  <a:pt x="324" y="2036"/>
                </a:lnTo>
                <a:lnTo>
                  <a:pt x="323" y="2014"/>
                </a:lnTo>
                <a:lnTo>
                  <a:pt x="323" y="1993"/>
                </a:lnTo>
                <a:lnTo>
                  <a:pt x="324" y="1969"/>
                </a:lnTo>
                <a:lnTo>
                  <a:pt x="324" y="1945"/>
                </a:lnTo>
                <a:lnTo>
                  <a:pt x="324" y="1945"/>
                </a:lnTo>
                <a:lnTo>
                  <a:pt x="318" y="1941"/>
                </a:lnTo>
                <a:lnTo>
                  <a:pt x="311" y="1940"/>
                </a:lnTo>
                <a:lnTo>
                  <a:pt x="297" y="1937"/>
                </a:lnTo>
                <a:lnTo>
                  <a:pt x="284" y="1937"/>
                </a:lnTo>
                <a:lnTo>
                  <a:pt x="270" y="1935"/>
                </a:lnTo>
                <a:lnTo>
                  <a:pt x="270" y="1935"/>
                </a:lnTo>
                <a:lnTo>
                  <a:pt x="258" y="1933"/>
                </a:lnTo>
                <a:lnTo>
                  <a:pt x="245" y="1928"/>
                </a:lnTo>
                <a:lnTo>
                  <a:pt x="221" y="1921"/>
                </a:lnTo>
                <a:lnTo>
                  <a:pt x="221" y="1921"/>
                </a:lnTo>
                <a:lnTo>
                  <a:pt x="198" y="1913"/>
                </a:lnTo>
                <a:lnTo>
                  <a:pt x="175" y="1904"/>
                </a:lnTo>
                <a:lnTo>
                  <a:pt x="153" y="1894"/>
                </a:lnTo>
                <a:lnTo>
                  <a:pt x="134" y="1883"/>
                </a:lnTo>
                <a:lnTo>
                  <a:pt x="134" y="1883"/>
                </a:lnTo>
                <a:lnTo>
                  <a:pt x="127" y="1878"/>
                </a:lnTo>
                <a:lnTo>
                  <a:pt x="120" y="1872"/>
                </a:lnTo>
                <a:lnTo>
                  <a:pt x="105" y="1859"/>
                </a:lnTo>
                <a:lnTo>
                  <a:pt x="105" y="1859"/>
                </a:lnTo>
                <a:lnTo>
                  <a:pt x="93" y="1846"/>
                </a:lnTo>
                <a:lnTo>
                  <a:pt x="88" y="1840"/>
                </a:lnTo>
                <a:lnTo>
                  <a:pt x="85" y="1838"/>
                </a:lnTo>
                <a:lnTo>
                  <a:pt x="80" y="1837"/>
                </a:lnTo>
                <a:lnTo>
                  <a:pt x="80" y="1837"/>
                </a:lnTo>
                <a:lnTo>
                  <a:pt x="70" y="1835"/>
                </a:lnTo>
                <a:lnTo>
                  <a:pt x="58" y="1834"/>
                </a:lnTo>
                <a:lnTo>
                  <a:pt x="44" y="1833"/>
                </a:lnTo>
                <a:lnTo>
                  <a:pt x="33" y="1830"/>
                </a:lnTo>
                <a:lnTo>
                  <a:pt x="33" y="1830"/>
                </a:lnTo>
                <a:lnTo>
                  <a:pt x="23" y="1827"/>
                </a:lnTo>
                <a:lnTo>
                  <a:pt x="15" y="1824"/>
                </a:lnTo>
                <a:lnTo>
                  <a:pt x="9" y="1819"/>
                </a:lnTo>
                <a:lnTo>
                  <a:pt x="4" y="1815"/>
                </a:lnTo>
                <a:lnTo>
                  <a:pt x="1" y="1809"/>
                </a:lnTo>
                <a:lnTo>
                  <a:pt x="0" y="1801"/>
                </a:lnTo>
                <a:lnTo>
                  <a:pt x="1" y="1792"/>
                </a:lnTo>
                <a:lnTo>
                  <a:pt x="3" y="1780"/>
                </a:lnTo>
                <a:lnTo>
                  <a:pt x="3" y="1780"/>
                </a:lnTo>
                <a:lnTo>
                  <a:pt x="6" y="1772"/>
                </a:lnTo>
                <a:lnTo>
                  <a:pt x="11" y="1763"/>
                </a:lnTo>
                <a:lnTo>
                  <a:pt x="21" y="1744"/>
                </a:lnTo>
                <a:lnTo>
                  <a:pt x="21" y="1744"/>
                </a:lnTo>
                <a:lnTo>
                  <a:pt x="34" y="1718"/>
                </a:lnTo>
                <a:lnTo>
                  <a:pt x="46" y="1691"/>
                </a:lnTo>
                <a:lnTo>
                  <a:pt x="56" y="1662"/>
                </a:lnTo>
                <a:lnTo>
                  <a:pt x="65" y="1632"/>
                </a:lnTo>
                <a:lnTo>
                  <a:pt x="65" y="1632"/>
                </a:lnTo>
                <a:lnTo>
                  <a:pt x="67" y="1620"/>
                </a:lnTo>
                <a:lnTo>
                  <a:pt x="68" y="1614"/>
                </a:lnTo>
                <a:lnTo>
                  <a:pt x="70" y="1607"/>
                </a:lnTo>
                <a:lnTo>
                  <a:pt x="70" y="1607"/>
                </a:lnTo>
                <a:lnTo>
                  <a:pt x="80" y="1577"/>
                </a:lnTo>
                <a:lnTo>
                  <a:pt x="85" y="1560"/>
                </a:lnTo>
                <a:lnTo>
                  <a:pt x="89" y="1544"/>
                </a:lnTo>
                <a:lnTo>
                  <a:pt x="89" y="1544"/>
                </a:lnTo>
                <a:lnTo>
                  <a:pt x="95" y="1522"/>
                </a:lnTo>
                <a:lnTo>
                  <a:pt x="101" y="1500"/>
                </a:lnTo>
                <a:lnTo>
                  <a:pt x="101" y="1500"/>
                </a:lnTo>
                <a:lnTo>
                  <a:pt x="109" y="1480"/>
                </a:lnTo>
                <a:lnTo>
                  <a:pt x="113" y="1470"/>
                </a:lnTo>
                <a:lnTo>
                  <a:pt x="116" y="1460"/>
                </a:lnTo>
                <a:lnTo>
                  <a:pt x="116" y="1460"/>
                </a:lnTo>
                <a:lnTo>
                  <a:pt x="119" y="1446"/>
                </a:lnTo>
                <a:lnTo>
                  <a:pt x="120" y="1441"/>
                </a:lnTo>
                <a:lnTo>
                  <a:pt x="122" y="1435"/>
                </a:lnTo>
                <a:lnTo>
                  <a:pt x="122" y="1435"/>
                </a:lnTo>
                <a:lnTo>
                  <a:pt x="128" y="1420"/>
                </a:lnTo>
                <a:lnTo>
                  <a:pt x="137" y="1406"/>
                </a:lnTo>
                <a:lnTo>
                  <a:pt x="148" y="1393"/>
                </a:lnTo>
                <a:lnTo>
                  <a:pt x="159" y="1380"/>
                </a:lnTo>
                <a:lnTo>
                  <a:pt x="159" y="1380"/>
                </a:lnTo>
                <a:lnTo>
                  <a:pt x="133" y="1350"/>
                </a:lnTo>
                <a:lnTo>
                  <a:pt x="121" y="1335"/>
                </a:lnTo>
                <a:lnTo>
                  <a:pt x="108" y="1319"/>
                </a:lnTo>
                <a:lnTo>
                  <a:pt x="108" y="1319"/>
                </a:lnTo>
                <a:lnTo>
                  <a:pt x="96" y="1302"/>
                </a:lnTo>
                <a:lnTo>
                  <a:pt x="83" y="1287"/>
                </a:lnTo>
                <a:lnTo>
                  <a:pt x="71" y="1272"/>
                </a:lnTo>
                <a:lnTo>
                  <a:pt x="65" y="1263"/>
                </a:lnTo>
                <a:lnTo>
                  <a:pt x="61" y="1254"/>
                </a:lnTo>
                <a:lnTo>
                  <a:pt x="61" y="1254"/>
                </a:lnTo>
                <a:lnTo>
                  <a:pt x="59" y="1249"/>
                </a:lnTo>
                <a:lnTo>
                  <a:pt x="58" y="1242"/>
                </a:lnTo>
                <a:lnTo>
                  <a:pt x="54" y="1230"/>
                </a:lnTo>
                <a:lnTo>
                  <a:pt x="54" y="1230"/>
                </a:lnTo>
                <a:lnTo>
                  <a:pt x="50" y="1221"/>
                </a:lnTo>
                <a:lnTo>
                  <a:pt x="46" y="1210"/>
                </a:lnTo>
                <a:lnTo>
                  <a:pt x="46" y="1210"/>
                </a:lnTo>
                <a:lnTo>
                  <a:pt x="41" y="1191"/>
                </a:lnTo>
                <a:lnTo>
                  <a:pt x="38" y="1172"/>
                </a:lnTo>
                <a:lnTo>
                  <a:pt x="38" y="1172"/>
                </a:lnTo>
                <a:lnTo>
                  <a:pt x="34" y="1153"/>
                </a:lnTo>
                <a:lnTo>
                  <a:pt x="31" y="1144"/>
                </a:lnTo>
                <a:lnTo>
                  <a:pt x="29" y="1136"/>
                </a:lnTo>
                <a:lnTo>
                  <a:pt x="29" y="1136"/>
                </a:lnTo>
                <a:lnTo>
                  <a:pt x="29" y="1129"/>
                </a:lnTo>
                <a:lnTo>
                  <a:pt x="29" y="1122"/>
                </a:lnTo>
                <a:lnTo>
                  <a:pt x="31" y="1110"/>
                </a:lnTo>
                <a:lnTo>
                  <a:pt x="31" y="1110"/>
                </a:lnTo>
                <a:lnTo>
                  <a:pt x="36" y="1039"/>
                </a:lnTo>
                <a:lnTo>
                  <a:pt x="36" y="1039"/>
                </a:lnTo>
                <a:lnTo>
                  <a:pt x="36" y="1026"/>
                </a:lnTo>
                <a:lnTo>
                  <a:pt x="36" y="1018"/>
                </a:lnTo>
                <a:lnTo>
                  <a:pt x="36" y="1012"/>
                </a:lnTo>
                <a:lnTo>
                  <a:pt x="36" y="1012"/>
                </a:lnTo>
                <a:lnTo>
                  <a:pt x="37" y="1005"/>
                </a:lnTo>
                <a:lnTo>
                  <a:pt x="39" y="997"/>
                </a:lnTo>
                <a:lnTo>
                  <a:pt x="46" y="982"/>
                </a:lnTo>
                <a:lnTo>
                  <a:pt x="59" y="955"/>
                </a:lnTo>
                <a:lnTo>
                  <a:pt x="59" y="955"/>
                </a:lnTo>
                <a:lnTo>
                  <a:pt x="73" y="929"/>
                </a:lnTo>
                <a:lnTo>
                  <a:pt x="79" y="916"/>
                </a:lnTo>
                <a:lnTo>
                  <a:pt x="85" y="903"/>
                </a:lnTo>
                <a:lnTo>
                  <a:pt x="85" y="903"/>
                </a:lnTo>
                <a:lnTo>
                  <a:pt x="103" y="842"/>
                </a:lnTo>
                <a:lnTo>
                  <a:pt x="103" y="842"/>
                </a:lnTo>
                <a:lnTo>
                  <a:pt x="108" y="825"/>
                </a:lnTo>
                <a:lnTo>
                  <a:pt x="112" y="810"/>
                </a:lnTo>
                <a:lnTo>
                  <a:pt x="115" y="794"/>
                </a:lnTo>
                <a:lnTo>
                  <a:pt x="121" y="780"/>
                </a:lnTo>
                <a:lnTo>
                  <a:pt x="121" y="780"/>
                </a:lnTo>
                <a:lnTo>
                  <a:pt x="123" y="774"/>
                </a:lnTo>
                <a:lnTo>
                  <a:pt x="126" y="768"/>
                </a:lnTo>
                <a:lnTo>
                  <a:pt x="134" y="757"/>
                </a:lnTo>
                <a:lnTo>
                  <a:pt x="134" y="757"/>
                </a:lnTo>
                <a:lnTo>
                  <a:pt x="139" y="745"/>
                </a:lnTo>
                <a:lnTo>
                  <a:pt x="145" y="734"/>
                </a:lnTo>
                <a:lnTo>
                  <a:pt x="148" y="721"/>
                </a:lnTo>
                <a:lnTo>
                  <a:pt x="152" y="707"/>
                </a:lnTo>
                <a:lnTo>
                  <a:pt x="152" y="707"/>
                </a:lnTo>
                <a:lnTo>
                  <a:pt x="157" y="688"/>
                </a:lnTo>
                <a:lnTo>
                  <a:pt x="161" y="670"/>
                </a:lnTo>
                <a:lnTo>
                  <a:pt x="167" y="651"/>
                </a:lnTo>
                <a:lnTo>
                  <a:pt x="175" y="634"/>
                </a:lnTo>
                <a:lnTo>
                  <a:pt x="175" y="634"/>
                </a:lnTo>
                <a:lnTo>
                  <a:pt x="183" y="621"/>
                </a:lnTo>
                <a:lnTo>
                  <a:pt x="191" y="608"/>
                </a:lnTo>
                <a:lnTo>
                  <a:pt x="191" y="608"/>
                </a:lnTo>
                <a:lnTo>
                  <a:pt x="199" y="593"/>
                </a:lnTo>
                <a:lnTo>
                  <a:pt x="203" y="587"/>
                </a:lnTo>
                <a:lnTo>
                  <a:pt x="208" y="582"/>
                </a:lnTo>
                <a:lnTo>
                  <a:pt x="208" y="582"/>
                </a:lnTo>
                <a:lnTo>
                  <a:pt x="218" y="571"/>
                </a:lnTo>
                <a:lnTo>
                  <a:pt x="230" y="562"/>
                </a:lnTo>
                <a:lnTo>
                  <a:pt x="240" y="552"/>
                </a:lnTo>
                <a:lnTo>
                  <a:pt x="251" y="541"/>
                </a:lnTo>
                <a:lnTo>
                  <a:pt x="251" y="541"/>
                </a:lnTo>
                <a:lnTo>
                  <a:pt x="262" y="530"/>
                </a:lnTo>
                <a:lnTo>
                  <a:pt x="273" y="522"/>
                </a:lnTo>
                <a:lnTo>
                  <a:pt x="286" y="512"/>
                </a:lnTo>
                <a:lnTo>
                  <a:pt x="300" y="504"/>
                </a:lnTo>
                <a:lnTo>
                  <a:pt x="300" y="504"/>
                </a:lnTo>
                <a:lnTo>
                  <a:pt x="328" y="488"/>
                </a:lnTo>
                <a:lnTo>
                  <a:pt x="342" y="480"/>
                </a:lnTo>
                <a:lnTo>
                  <a:pt x="356" y="475"/>
                </a:lnTo>
                <a:lnTo>
                  <a:pt x="356" y="475"/>
                </a:lnTo>
                <a:lnTo>
                  <a:pt x="365" y="473"/>
                </a:lnTo>
                <a:lnTo>
                  <a:pt x="373" y="472"/>
                </a:lnTo>
                <a:lnTo>
                  <a:pt x="392" y="470"/>
                </a:lnTo>
                <a:lnTo>
                  <a:pt x="410" y="472"/>
                </a:lnTo>
                <a:lnTo>
                  <a:pt x="430" y="473"/>
                </a:lnTo>
                <a:lnTo>
                  <a:pt x="448" y="474"/>
                </a:lnTo>
                <a:lnTo>
                  <a:pt x="466" y="473"/>
                </a:lnTo>
                <a:lnTo>
                  <a:pt x="474" y="472"/>
                </a:lnTo>
                <a:lnTo>
                  <a:pt x="482" y="469"/>
                </a:lnTo>
                <a:lnTo>
                  <a:pt x="490" y="466"/>
                </a:lnTo>
                <a:lnTo>
                  <a:pt x="497" y="462"/>
                </a:lnTo>
                <a:lnTo>
                  <a:pt x="497" y="462"/>
                </a:lnTo>
                <a:lnTo>
                  <a:pt x="501" y="458"/>
                </a:lnTo>
                <a:lnTo>
                  <a:pt x="504" y="455"/>
                </a:lnTo>
                <a:lnTo>
                  <a:pt x="508" y="445"/>
                </a:lnTo>
                <a:lnTo>
                  <a:pt x="513" y="436"/>
                </a:lnTo>
                <a:lnTo>
                  <a:pt x="515" y="430"/>
                </a:lnTo>
                <a:lnTo>
                  <a:pt x="518" y="426"/>
                </a:lnTo>
                <a:lnTo>
                  <a:pt x="518" y="426"/>
                </a:lnTo>
                <a:lnTo>
                  <a:pt x="521" y="424"/>
                </a:lnTo>
                <a:lnTo>
                  <a:pt x="527" y="421"/>
                </a:lnTo>
                <a:lnTo>
                  <a:pt x="532" y="420"/>
                </a:lnTo>
                <a:lnTo>
                  <a:pt x="533" y="419"/>
                </a:lnTo>
                <a:lnTo>
                  <a:pt x="535" y="417"/>
                </a:lnTo>
                <a:lnTo>
                  <a:pt x="535" y="417"/>
                </a:lnTo>
                <a:lnTo>
                  <a:pt x="535" y="398"/>
                </a:lnTo>
                <a:lnTo>
                  <a:pt x="535" y="378"/>
                </a:lnTo>
                <a:lnTo>
                  <a:pt x="534" y="359"/>
                </a:lnTo>
                <a:lnTo>
                  <a:pt x="535" y="342"/>
                </a:lnTo>
                <a:lnTo>
                  <a:pt x="535" y="342"/>
                </a:lnTo>
                <a:lnTo>
                  <a:pt x="537" y="327"/>
                </a:lnTo>
                <a:lnTo>
                  <a:pt x="538" y="319"/>
                </a:lnTo>
                <a:lnTo>
                  <a:pt x="538" y="313"/>
                </a:lnTo>
                <a:lnTo>
                  <a:pt x="538" y="313"/>
                </a:lnTo>
                <a:lnTo>
                  <a:pt x="535" y="303"/>
                </a:lnTo>
                <a:lnTo>
                  <a:pt x="532" y="294"/>
                </a:lnTo>
                <a:lnTo>
                  <a:pt x="529" y="284"/>
                </a:lnTo>
                <a:lnTo>
                  <a:pt x="527" y="273"/>
                </a:lnTo>
                <a:lnTo>
                  <a:pt x="527" y="273"/>
                </a:lnTo>
                <a:lnTo>
                  <a:pt x="526" y="265"/>
                </a:lnTo>
                <a:lnTo>
                  <a:pt x="525" y="255"/>
                </a:lnTo>
                <a:lnTo>
                  <a:pt x="527" y="234"/>
                </a:lnTo>
                <a:lnTo>
                  <a:pt x="527" y="234"/>
                </a:lnTo>
                <a:lnTo>
                  <a:pt x="527" y="222"/>
                </a:lnTo>
                <a:lnTo>
                  <a:pt x="527" y="219"/>
                </a:lnTo>
                <a:lnTo>
                  <a:pt x="528" y="217"/>
                </a:lnTo>
                <a:lnTo>
                  <a:pt x="529" y="215"/>
                </a:lnTo>
                <a:lnTo>
                  <a:pt x="532" y="212"/>
                </a:lnTo>
                <a:lnTo>
                  <a:pt x="532" y="212"/>
                </a:lnTo>
                <a:lnTo>
                  <a:pt x="529" y="208"/>
                </a:lnTo>
                <a:lnTo>
                  <a:pt x="527" y="203"/>
                </a:lnTo>
                <a:lnTo>
                  <a:pt x="526" y="196"/>
                </a:lnTo>
                <a:lnTo>
                  <a:pt x="525" y="190"/>
                </a:lnTo>
                <a:lnTo>
                  <a:pt x="526" y="174"/>
                </a:lnTo>
                <a:lnTo>
                  <a:pt x="527" y="159"/>
                </a:lnTo>
                <a:lnTo>
                  <a:pt x="527" y="159"/>
                </a:lnTo>
                <a:lnTo>
                  <a:pt x="528" y="145"/>
                </a:lnTo>
                <a:lnTo>
                  <a:pt x="530" y="132"/>
                </a:lnTo>
                <a:lnTo>
                  <a:pt x="533" y="121"/>
                </a:lnTo>
                <a:lnTo>
                  <a:pt x="538" y="110"/>
                </a:lnTo>
                <a:lnTo>
                  <a:pt x="547" y="89"/>
                </a:lnTo>
                <a:lnTo>
                  <a:pt x="557" y="70"/>
                </a:lnTo>
                <a:lnTo>
                  <a:pt x="557" y="70"/>
                </a:lnTo>
                <a:lnTo>
                  <a:pt x="560" y="64"/>
                </a:lnTo>
                <a:lnTo>
                  <a:pt x="565" y="60"/>
                </a:lnTo>
                <a:lnTo>
                  <a:pt x="575" y="51"/>
                </a:lnTo>
                <a:lnTo>
                  <a:pt x="584" y="44"/>
                </a:lnTo>
                <a:lnTo>
                  <a:pt x="595" y="35"/>
                </a:lnTo>
                <a:lnTo>
                  <a:pt x="595" y="35"/>
                </a:lnTo>
                <a:lnTo>
                  <a:pt x="605" y="25"/>
                </a:lnTo>
                <a:lnTo>
                  <a:pt x="615" y="18"/>
                </a:lnTo>
                <a:lnTo>
                  <a:pt x="619" y="14"/>
                </a:lnTo>
                <a:lnTo>
                  <a:pt x="625" y="11"/>
                </a:lnTo>
                <a:lnTo>
                  <a:pt x="631" y="8"/>
                </a:lnTo>
                <a:lnTo>
                  <a:pt x="639" y="6"/>
                </a:lnTo>
                <a:lnTo>
                  <a:pt x="639" y="6"/>
                </a:lnTo>
                <a:lnTo>
                  <a:pt x="653" y="2"/>
                </a:lnTo>
                <a:lnTo>
                  <a:pt x="670" y="1"/>
                </a:lnTo>
                <a:lnTo>
                  <a:pt x="689" y="0"/>
                </a:lnTo>
                <a:lnTo>
                  <a:pt x="706" y="1"/>
                </a:lnTo>
                <a:lnTo>
                  <a:pt x="706" y="1"/>
                </a:lnTo>
                <a:lnTo>
                  <a:pt x="735" y="4"/>
                </a:lnTo>
                <a:lnTo>
                  <a:pt x="765" y="10"/>
                </a:lnTo>
                <a:lnTo>
                  <a:pt x="765" y="10"/>
                </a:lnTo>
                <a:lnTo>
                  <a:pt x="799" y="14"/>
                </a:lnTo>
                <a:lnTo>
                  <a:pt x="814" y="18"/>
                </a:lnTo>
                <a:lnTo>
                  <a:pt x="821" y="20"/>
                </a:lnTo>
                <a:lnTo>
                  <a:pt x="827" y="22"/>
                </a:lnTo>
                <a:lnTo>
                  <a:pt x="827" y="22"/>
                </a:lnTo>
                <a:lnTo>
                  <a:pt x="838" y="27"/>
                </a:lnTo>
                <a:lnTo>
                  <a:pt x="847" y="35"/>
                </a:lnTo>
                <a:lnTo>
                  <a:pt x="854" y="43"/>
                </a:lnTo>
                <a:lnTo>
                  <a:pt x="862" y="52"/>
                </a:lnTo>
                <a:lnTo>
                  <a:pt x="869" y="62"/>
                </a:lnTo>
                <a:lnTo>
                  <a:pt x="874" y="73"/>
                </a:lnTo>
                <a:lnTo>
                  <a:pt x="885" y="96"/>
                </a:lnTo>
                <a:lnTo>
                  <a:pt x="885" y="96"/>
                </a:lnTo>
                <a:lnTo>
                  <a:pt x="891" y="112"/>
                </a:lnTo>
                <a:lnTo>
                  <a:pt x="898" y="129"/>
                </a:lnTo>
                <a:lnTo>
                  <a:pt x="900" y="138"/>
                </a:lnTo>
                <a:lnTo>
                  <a:pt x="902" y="148"/>
                </a:lnTo>
                <a:lnTo>
                  <a:pt x="902" y="159"/>
                </a:lnTo>
                <a:lnTo>
                  <a:pt x="901" y="171"/>
                </a:lnTo>
                <a:lnTo>
                  <a:pt x="901" y="171"/>
                </a:lnTo>
                <a:lnTo>
                  <a:pt x="899" y="179"/>
                </a:lnTo>
                <a:lnTo>
                  <a:pt x="897" y="187"/>
                </a:lnTo>
                <a:lnTo>
                  <a:pt x="889" y="205"/>
                </a:lnTo>
                <a:lnTo>
                  <a:pt x="881" y="220"/>
                </a:lnTo>
                <a:lnTo>
                  <a:pt x="872" y="234"/>
                </a:lnTo>
                <a:lnTo>
                  <a:pt x="872" y="234"/>
                </a:lnTo>
                <a:lnTo>
                  <a:pt x="865" y="244"/>
                </a:lnTo>
                <a:lnTo>
                  <a:pt x="863" y="248"/>
                </a:lnTo>
                <a:lnTo>
                  <a:pt x="862" y="253"/>
                </a:lnTo>
                <a:lnTo>
                  <a:pt x="862" y="264"/>
                </a:lnTo>
                <a:lnTo>
                  <a:pt x="863" y="278"/>
                </a:lnTo>
                <a:lnTo>
                  <a:pt x="863" y="278"/>
                </a:lnTo>
                <a:lnTo>
                  <a:pt x="863" y="298"/>
                </a:lnTo>
                <a:lnTo>
                  <a:pt x="863" y="321"/>
                </a:lnTo>
                <a:lnTo>
                  <a:pt x="863" y="321"/>
                </a:lnTo>
                <a:lnTo>
                  <a:pt x="863" y="343"/>
                </a:lnTo>
                <a:lnTo>
                  <a:pt x="863" y="354"/>
                </a:lnTo>
                <a:lnTo>
                  <a:pt x="863" y="364"/>
                </a:lnTo>
                <a:lnTo>
                  <a:pt x="863" y="364"/>
                </a:lnTo>
                <a:lnTo>
                  <a:pt x="861" y="370"/>
                </a:lnTo>
                <a:lnTo>
                  <a:pt x="857" y="377"/>
                </a:lnTo>
                <a:lnTo>
                  <a:pt x="847" y="391"/>
                </a:lnTo>
                <a:lnTo>
                  <a:pt x="847" y="391"/>
                </a:lnTo>
                <a:lnTo>
                  <a:pt x="839" y="404"/>
                </a:lnTo>
                <a:lnTo>
                  <a:pt x="832" y="418"/>
                </a:lnTo>
                <a:lnTo>
                  <a:pt x="824" y="431"/>
                </a:lnTo>
                <a:lnTo>
                  <a:pt x="820" y="438"/>
                </a:lnTo>
                <a:lnTo>
                  <a:pt x="814" y="443"/>
                </a:lnTo>
                <a:lnTo>
                  <a:pt x="814" y="443"/>
                </a:lnTo>
                <a:lnTo>
                  <a:pt x="807" y="453"/>
                </a:lnTo>
                <a:lnTo>
                  <a:pt x="800" y="463"/>
                </a:lnTo>
                <a:lnTo>
                  <a:pt x="792" y="470"/>
                </a:lnTo>
                <a:lnTo>
                  <a:pt x="788" y="475"/>
                </a:lnTo>
                <a:lnTo>
                  <a:pt x="783" y="478"/>
                </a:lnTo>
                <a:lnTo>
                  <a:pt x="783" y="478"/>
                </a:lnTo>
                <a:lnTo>
                  <a:pt x="773" y="484"/>
                </a:lnTo>
                <a:lnTo>
                  <a:pt x="762" y="488"/>
                </a:lnTo>
                <a:lnTo>
                  <a:pt x="751" y="492"/>
                </a:lnTo>
                <a:lnTo>
                  <a:pt x="747" y="495"/>
                </a:lnTo>
                <a:lnTo>
                  <a:pt x="744" y="499"/>
                </a:lnTo>
                <a:lnTo>
                  <a:pt x="744" y="499"/>
                </a:lnTo>
                <a:lnTo>
                  <a:pt x="743" y="502"/>
                </a:lnTo>
                <a:lnTo>
                  <a:pt x="742" y="507"/>
                </a:lnTo>
                <a:lnTo>
                  <a:pt x="742" y="521"/>
                </a:lnTo>
                <a:lnTo>
                  <a:pt x="742" y="521"/>
                </a:lnTo>
                <a:lnTo>
                  <a:pt x="739" y="538"/>
                </a:lnTo>
                <a:lnTo>
                  <a:pt x="734" y="562"/>
                </a:lnTo>
                <a:lnTo>
                  <a:pt x="732" y="575"/>
                </a:lnTo>
                <a:lnTo>
                  <a:pt x="731" y="587"/>
                </a:lnTo>
                <a:lnTo>
                  <a:pt x="732" y="598"/>
                </a:lnTo>
                <a:lnTo>
                  <a:pt x="734" y="602"/>
                </a:lnTo>
                <a:lnTo>
                  <a:pt x="736" y="607"/>
                </a:lnTo>
                <a:lnTo>
                  <a:pt x="736" y="607"/>
                </a:lnTo>
                <a:lnTo>
                  <a:pt x="739" y="611"/>
                </a:lnTo>
                <a:lnTo>
                  <a:pt x="744" y="615"/>
                </a:lnTo>
                <a:lnTo>
                  <a:pt x="750" y="619"/>
                </a:lnTo>
                <a:lnTo>
                  <a:pt x="756" y="621"/>
                </a:lnTo>
                <a:lnTo>
                  <a:pt x="770" y="626"/>
                </a:lnTo>
                <a:lnTo>
                  <a:pt x="775" y="629"/>
                </a:lnTo>
                <a:lnTo>
                  <a:pt x="779" y="633"/>
                </a:lnTo>
                <a:lnTo>
                  <a:pt x="779" y="633"/>
                </a:lnTo>
                <a:lnTo>
                  <a:pt x="784" y="639"/>
                </a:lnTo>
                <a:lnTo>
                  <a:pt x="788" y="647"/>
                </a:lnTo>
                <a:lnTo>
                  <a:pt x="795" y="664"/>
                </a:lnTo>
                <a:lnTo>
                  <a:pt x="801" y="684"/>
                </a:lnTo>
                <a:lnTo>
                  <a:pt x="805" y="706"/>
                </a:lnTo>
                <a:lnTo>
                  <a:pt x="805" y="706"/>
                </a:lnTo>
                <a:lnTo>
                  <a:pt x="809" y="721"/>
                </a:lnTo>
                <a:lnTo>
                  <a:pt x="811" y="738"/>
                </a:lnTo>
                <a:lnTo>
                  <a:pt x="814" y="756"/>
                </a:lnTo>
                <a:lnTo>
                  <a:pt x="817" y="773"/>
                </a:lnTo>
                <a:lnTo>
                  <a:pt x="817" y="773"/>
                </a:lnTo>
                <a:lnTo>
                  <a:pt x="821" y="782"/>
                </a:lnTo>
                <a:lnTo>
                  <a:pt x="825" y="791"/>
                </a:lnTo>
                <a:lnTo>
                  <a:pt x="827" y="798"/>
                </a:lnTo>
                <a:lnTo>
                  <a:pt x="829" y="806"/>
                </a:lnTo>
                <a:lnTo>
                  <a:pt x="829" y="806"/>
                </a:lnTo>
                <a:lnTo>
                  <a:pt x="830" y="817"/>
                </a:lnTo>
                <a:lnTo>
                  <a:pt x="830" y="826"/>
                </a:lnTo>
                <a:lnTo>
                  <a:pt x="829" y="837"/>
                </a:lnTo>
                <a:lnTo>
                  <a:pt x="829" y="848"/>
                </a:lnTo>
                <a:lnTo>
                  <a:pt x="829" y="848"/>
                </a:lnTo>
                <a:lnTo>
                  <a:pt x="833" y="865"/>
                </a:lnTo>
                <a:lnTo>
                  <a:pt x="836" y="880"/>
                </a:lnTo>
                <a:lnTo>
                  <a:pt x="840" y="895"/>
                </a:lnTo>
                <a:lnTo>
                  <a:pt x="842" y="911"/>
                </a:lnTo>
                <a:lnTo>
                  <a:pt x="842" y="911"/>
                </a:lnTo>
                <a:lnTo>
                  <a:pt x="845" y="931"/>
                </a:lnTo>
                <a:lnTo>
                  <a:pt x="845" y="951"/>
                </a:lnTo>
                <a:lnTo>
                  <a:pt x="846" y="971"/>
                </a:lnTo>
                <a:lnTo>
                  <a:pt x="847" y="991"/>
                </a:lnTo>
                <a:lnTo>
                  <a:pt x="847" y="991"/>
                </a:lnTo>
                <a:lnTo>
                  <a:pt x="850" y="1016"/>
                </a:lnTo>
                <a:lnTo>
                  <a:pt x="854" y="1040"/>
                </a:lnTo>
                <a:lnTo>
                  <a:pt x="857" y="1065"/>
                </a:lnTo>
                <a:lnTo>
                  <a:pt x="859" y="1090"/>
                </a:lnTo>
                <a:lnTo>
                  <a:pt x="859" y="1090"/>
                </a:lnTo>
                <a:lnTo>
                  <a:pt x="860" y="1144"/>
                </a:lnTo>
                <a:lnTo>
                  <a:pt x="860" y="1172"/>
                </a:lnTo>
                <a:lnTo>
                  <a:pt x="859" y="1198"/>
                </a:lnTo>
                <a:lnTo>
                  <a:pt x="859" y="1198"/>
                </a:lnTo>
                <a:lnTo>
                  <a:pt x="858" y="1206"/>
                </a:lnTo>
                <a:lnTo>
                  <a:pt x="856" y="1214"/>
                </a:lnTo>
                <a:lnTo>
                  <a:pt x="852" y="1230"/>
                </a:lnTo>
                <a:lnTo>
                  <a:pt x="850" y="1239"/>
                </a:lnTo>
                <a:lnTo>
                  <a:pt x="849" y="1248"/>
                </a:lnTo>
                <a:lnTo>
                  <a:pt x="849" y="1258"/>
                </a:lnTo>
                <a:lnTo>
                  <a:pt x="849" y="1269"/>
                </a:lnTo>
                <a:lnTo>
                  <a:pt x="849" y="1269"/>
                </a:lnTo>
                <a:lnTo>
                  <a:pt x="851" y="1275"/>
                </a:lnTo>
                <a:lnTo>
                  <a:pt x="853" y="1282"/>
                </a:lnTo>
                <a:lnTo>
                  <a:pt x="859" y="1295"/>
                </a:lnTo>
                <a:lnTo>
                  <a:pt x="865" y="1309"/>
                </a:lnTo>
                <a:lnTo>
                  <a:pt x="872" y="1323"/>
                </a:lnTo>
                <a:lnTo>
                  <a:pt x="872" y="1323"/>
                </a:lnTo>
                <a:lnTo>
                  <a:pt x="874" y="1334"/>
                </a:lnTo>
                <a:lnTo>
                  <a:pt x="876" y="1344"/>
                </a:lnTo>
                <a:lnTo>
                  <a:pt x="876" y="1344"/>
                </a:lnTo>
                <a:lnTo>
                  <a:pt x="877" y="1349"/>
                </a:lnTo>
                <a:lnTo>
                  <a:pt x="881" y="1353"/>
                </a:lnTo>
                <a:lnTo>
                  <a:pt x="883" y="1359"/>
                </a:lnTo>
                <a:lnTo>
                  <a:pt x="885" y="1363"/>
                </a:lnTo>
                <a:lnTo>
                  <a:pt x="885" y="1363"/>
                </a:lnTo>
                <a:lnTo>
                  <a:pt x="885" y="1370"/>
                </a:lnTo>
                <a:lnTo>
                  <a:pt x="885" y="1379"/>
                </a:lnTo>
                <a:lnTo>
                  <a:pt x="885" y="1395"/>
                </a:lnTo>
                <a:lnTo>
                  <a:pt x="885" y="1395"/>
                </a:lnTo>
                <a:lnTo>
                  <a:pt x="882" y="1411"/>
                </a:lnTo>
                <a:lnTo>
                  <a:pt x="877" y="1429"/>
                </a:lnTo>
                <a:lnTo>
                  <a:pt x="873" y="1447"/>
                </a:lnTo>
                <a:lnTo>
                  <a:pt x="870" y="1467"/>
                </a:lnTo>
                <a:lnTo>
                  <a:pt x="870" y="1467"/>
                </a:lnTo>
                <a:lnTo>
                  <a:pt x="869" y="1480"/>
                </a:lnTo>
                <a:lnTo>
                  <a:pt x="869" y="1485"/>
                </a:lnTo>
                <a:lnTo>
                  <a:pt x="867" y="1492"/>
                </a:lnTo>
                <a:lnTo>
                  <a:pt x="867" y="1492"/>
                </a:lnTo>
                <a:lnTo>
                  <a:pt x="864" y="1503"/>
                </a:lnTo>
                <a:lnTo>
                  <a:pt x="860" y="1511"/>
                </a:lnTo>
                <a:lnTo>
                  <a:pt x="854" y="1520"/>
                </a:lnTo>
                <a:lnTo>
                  <a:pt x="849" y="1527"/>
                </a:lnTo>
                <a:lnTo>
                  <a:pt x="842" y="1533"/>
                </a:lnTo>
                <a:lnTo>
                  <a:pt x="835" y="1539"/>
                </a:lnTo>
                <a:lnTo>
                  <a:pt x="826" y="1542"/>
                </a:lnTo>
                <a:lnTo>
                  <a:pt x="816" y="1545"/>
                </a:lnTo>
                <a:lnTo>
                  <a:pt x="816" y="1545"/>
                </a:lnTo>
                <a:close/>
                <a:moveTo>
                  <a:pt x="652" y="536"/>
                </a:moveTo>
                <a:lnTo>
                  <a:pt x="652" y="536"/>
                </a:lnTo>
                <a:lnTo>
                  <a:pt x="639" y="524"/>
                </a:lnTo>
                <a:lnTo>
                  <a:pt x="633" y="518"/>
                </a:lnTo>
                <a:lnTo>
                  <a:pt x="628" y="513"/>
                </a:lnTo>
                <a:lnTo>
                  <a:pt x="628" y="513"/>
                </a:lnTo>
                <a:lnTo>
                  <a:pt x="611" y="486"/>
                </a:lnTo>
                <a:lnTo>
                  <a:pt x="592" y="460"/>
                </a:lnTo>
                <a:lnTo>
                  <a:pt x="583" y="447"/>
                </a:lnTo>
                <a:lnTo>
                  <a:pt x="574" y="433"/>
                </a:lnTo>
                <a:lnTo>
                  <a:pt x="563" y="421"/>
                </a:lnTo>
                <a:lnTo>
                  <a:pt x="552" y="411"/>
                </a:lnTo>
                <a:lnTo>
                  <a:pt x="552" y="411"/>
                </a:lnTo>
                <a:lnTo>
                  <a:pt x="547" y="417"/>
                </a:lnTo>
                <a:lnTo>
                  <a:pt x="543" y="424"/>
                </a:lnTo>
                <a:lnTo>
                  <a:pt x="540" y="433"/>
                </a:lnTo>
                <a:lnTo>
                  <a:pt x="540" y="438"/>
                </a:lnTo>
                <a:lnTo>
                  <a:pt x="540" y="443"/>
                </a:lnTo>
                <a:lnTo>
                  <a:pt x="540" y="443"/>
                </a:lnTo>
                <a:lnTo>
                  <a:pt x="541" y="450"/>
                </a:lnTo>
                <a:lnTo>
                  <a:pt x="545" y="456"/>
                </a:lnTo>
                <a:lnTo>
                  <a:pt x="553" y="468"/>
                </a:lnTo>
                <a:lnTo>
                  <a:pt x="553" y="468"/>
                </a:lnTo>
                <a:lnTo>
                  <a:pt x="568" y="497"/>
                </a:lnTo>
                <a:lnTo>
                  <a:pt x="576" y="510"/>
                </a:lnTo>
                <a:lnTo>
                  <a:pt x="584" y="523"/>
                </a:lnTo>
                <a:lnTo>
                  <a:pt x="584" y="523"/>
                </a:lnTo>
                <a:lnTo>
                  <a:pt x="600" y="543"/>
                </a:lnTo>
                <a:lnTo>
                  <a:pt x="614" y="565"/>
                </a:lnTo>
                <a:lnTo>
                  <a:pt x="628" y="588"/>
                </a:lnTo>
                <a:lnTo>
                  <a:pt x="633" y="599"/>
                </a:lnTo>
                <a:lnTo>
                  <a:pt x="638" y="611"/>
                </a:lnTo>
                <a:lnTo>
                  <a:pt x="638" y="611"/>
                </a:lnTo>
                <a:lnTo>
                  <a:pt x="636" y="619"/>
                </a:lnTo>
                <a:lnTo>
                  <a:pt x="635" y="625"/>
                </a:lnTo>
                <a:lnTo>
                  <a:pt x="635" y="632"/>
                </a:lnTo>
                <a:lnTo>
                  <a:pt x="635" y="639"/>
                </a:lnTo>
                <a:lnTo>
                  <a:pt x="637" y="652"/>
                </a:lnTo>
                <a:lnTo>
                  <a:pt x="639" y="664"/>
                </a:lnTo>
                <a:lnTo>
                  <a:pt x="639" y="664"/>
                </a:lnTo>
                <a:lnTo>
                  <a:pt x="640" y="678"/>
                </a:lnTo>
                <a:lnTo>
                  <a:pt x="640" y="693"/>
                </a:lnTo>
                <a:lnTo>
                  <a:pt x="640" y="693"/>
                </a:lnTo>
                <a:lnTo>
                  <a:pt x="642" y="698"/>
                </a:lnTo>
                <a:lnTo>
                  <a:pt x="643" y="703"/>
                </a:lnTo>
                <a:lnTo>
                  <a:pt x="646" y="715"/>
                </a:lnTo>
                <a:lnTo>
                  <a:pt x="646" y="715"/>
                </a:lnTo>
                <a:lnTo>
                  <a:pt x="651" y="740"/>
                </a:lnTo>
                <a:lnTo>
                  <a:pt x="654" y="766"/>
                </a:lnTo>
                <a:lnTo>
                  <a:pt x="654" y="766"/>
                </a:lnTo>
                <a:lnTo>
                  <a:pt x="661" y="791"/>
                </a:lnTo>
                <a:lnTo>
                  <a:pt x="663" y="803"/>
                </a:lnTo>
                <a:lnTo>
                  <a:pt x="664" y="813"/>
                </a:lnTo>
                <a:lnTo>
                  <a:pt x="664" y="813"/>
                </a:lnTo>
                <a:lnTo>
                  <a:pt x="665" y="840"/>
                </a:lnTo>
                <a:lnTo>
                  <a:pt x="665" y="867"/>
                </a:lnTo>
                <a:lnTo>
                  <a:pt x="664" y="920"/>
                </a:lnTo>
                <a:lnTo>
                  <a:pt x="664" y="920"/>
                </a:lnTo>
                <a:lnTo>
                  <a:pt x="664" y="972"/>
                </a:lnTo>
                <a:lnTo>
                  <a:pt x="662" y="1022"/>
                </a:lnTo>
                <a:lnTo>
                  <a:pt x="657" y="1070"/>
                </a:lnTo>
                <a:lnTo>
                  <a:pt x="652" y="1117"/>
                </a:lnTo>
                <a:lnTo>
                  <a:pt x="652" y="1117"/>
                </a:lnTo>
                <a:lnTo>
                  <a:pt x="650" y="1141"/>
                </a:lnTo>
                <a:lnTo>
                  <a:pt x="649" y="1164"/>
                </a:lnTo>
                <a:lnTo>
                  <a:pt x="646" y="1188"/>
                </a:lnTo>
                <a:lnTo>
                  <a:pt x="643" y="1210"/>
                </a:lnTo>
                <a:lnTo>
                  <a:pt x="643" y="1210"/>
                </a:lnTo>
                <a:lnTo>
                  <a:pt x="641" y="1221"/>
                </a:lnTo>
                <a:lnTo>
                  <a:pt x="638" y="1230"/>
                </a:lnTo>
                <a:lnTo>
                  <a:pt x="638" y="1230"/>
                </a:lnTo>
                <a:lnTo>
                  <a:pt x="636" y="1249"/>
                </a:lnTo>
                <a:lnTo>
                  <a:pt x="633" y="1269"/>
                </a:lnTo>
                <a:lnTo>
                  <a:pt x="633" y="1269"/>
                </a:lnTo>
                <a:lnTo>
                  <a:pt x="630" y="1289"/>
                </a:lnTo>
                <a:lnTo>
                  <a:pt x="628" y="1311"/>
                </a:lnTo>
                <a:lnTo>
                  <a:pt x="628" y="1323"/>
                </a:lnTo>
                <a:lnTo>
                  <a:pt x="628" y="1334"/>
                </a:lnTo>
                <a:lnTo>
                  <a:pt x="629" y="1346"/>
                </a:lnTo>
                <a:lnTo>
                  <a:pt x="630" y="1357"/>
                </a:lnTo>
                <a:lnTo>
                  <a:pt x="630" y="1357"/>
                </a:lnTo>
                <a:lnTo>
                  <a:pt x="653" y="1359"/>
                </a:lnTo>
                <a:lnTo>
                  <a:pt x="678" y="1360"/>
                </a:lnTo>
                <a:lnTo>
                  <a:pt x="703" y="1359"/>
                </a:lnTo>
                <a:lnTo>
                  <a:pt x="714" y="1358"/>
                </a:lnTo>
                <a:lnTo>
                  <a:pt x="725" y="1356"/>
                </a:lnTo>
                <a:lnTo>
                  <a:pt x="725" y="1356"/>
                </a:lnTo>
                <a:lnTo>
                  <a:pt x="728" y="1319"/>
                </a:lnTo>
                <a:lnTo>
                  <a:pt x="731" y="1277"/>
                </a:lnTo>
                <a:lnTo>
                  <a:pt x="734" y="1234"/>
                </a:lnTo>
                <a:lnTo>
                  <a:pt x="734" y="1212"/>
                </a:lnTo>
                <a:lnTo>
                  <a:pt x="732" y="1190"/>
                </a:lnTo>
                <a:lnTo>
                  <a:pt x="732" y="1190"/>
                </a:lnTo>
                <a:lnTo>
                  <a:pt x="730" y="1173"/>
                </a:lnTo>
                <a:lnTo>
                  <a:pt x="728" y="1154"/>
                </a:lnTo>
                <a:lnTo>
                  <a:pt x="725" y="1137"/>
                </a:lnTo>
                <a:lnTo>
                  <a:pt x="723" y="1118"/>
                </a:lnTo>
                <a:lnTo>
                  <a:pt x="723" y="1118"/>
                </a:lnTo>
                <a:lnTo>
                  <a:pt x="723" y="1110"/>
                </a:lnTo>
                <a:lnTo>
                  <a:pt x="723" y="1101"/>
                </a:lnTo>
                <a:lnTo>
                  <a:pt x="723" y="1101"/>
                </a:lnTo>
                <a:lnTo>
                  <a:pt x="722" y="1094"/>
                </a:lnTo>
                <a:lnTo>
                  <a:pt x="719" y="1088"/>
                </a:lnTo>
                <a:lnTo>
                  <a:pt x="717" y="1081"/>
                </a:lnTo>
                <a:lnTo>
                  <a:pt x="716" y="1076"/>
                </a:lnTo>
                <a:lnTo>
                  <a:pt x="716" y="1076"/>
                </a:lnTo>
                <a:lnTo>
                  <a:pt x="714" y="1054"/>
                </a:lnTo>
                <a:lnTo>
                  <a:pt x="714" y="1031"/>
                </a:lnTo>
                <a:lnTo>
                  <a:pt x="714" y="1009"/>
                </a:lnTo>
                <a:lnTo>
                  <a:pt x="714" y="987"/>
                </a:lnTo>
                <a:lnTo>
                  <a:pt x="714" y="987"/>
                </a:lnTo>
                <a:lnTo>
                  <a:pt x="712" y="948"/>
                </a:lnTo>
                <a:lnTo>
                  <a:pt x="711" y="910"/>
                </a:lnTo>
                <a:lnTo>
                  <a:pt x="710" y="871"/>
                </a:lnTo>
                <a:lnTo>
                  <a:pt x="707" y="833"/>
                </a:lnTo>
                <a:lnTo>
                  <a:pt x="707" y="833"/>
                </a:lnTo>
                <a:lnTo>
                  <a:pt x="704" y="794"/>
                </a:lnTo>
                <a:lnTo>
                  <a:pt x="702" y="755"/>
                </a:lnTo>
                <a:lnTo>
                  <a:pt x="701" y="715"/>
                </a:lnTo>
                <a:lnTo>
                  <a:pt x="701" y="697"/>
                </a:lnTo>
                <a:lnTo>
                  <a:pt x="703" y="678"/>
                </a:lnTo>
                <a:lnTo>
                  <a:pt x="703" y="678"/>
                </a:lnTo>
                <a:lnTo>
                  <a:pt x="704" y="670"/>
                </a:lnTo>
                <a:lnTo>
                  <a:pt x="706" y="660"/>
                </a:lnTo>
                <a:lnTo>
                  <a:pt x="707" y="651"/>
                </a:lnTo>
                <a:lnTo>
                  <a:pt x="706" y="647"/>
                </a:lnTo>
                <a:lnTo>
                  <a:pt x="706" y="642"/>
                </a:lnTo>
                <a:lnTo>
                  <a:pt x="706" y="642"/>
                </a:lnTo>
                <a:lnTo>
                  <a:pt x="703" y="638"/>
                </a:lnTo>
                <a:lnTo>
                  <a:pt x="700" y="634"/>
                </a:lnTo>
                <a:lnTo>
                  <a:pt x="697" y="628"/>
                </a:lnTo>
                <a:lnTo>
                  <a:pt x="694" y="625"/>
                </a:lnTo>
                <a:lnTo>
                  <a:pt x="694" y="622"/>
                </a:lnTo>
                <a:lnTo>
                  <a:pt x="694" y="622"/>
                </a:lnTo>
                <a:lnTo>
                  <a:pt x="694" y="616"/>
                </a:lnTo>
                <a:lnTo>
                  <a:pt x="697" y="610"/>
                </a:lnTo>
                <a:lnTo>
                  <a:pt x="699" y="604"/>
                </a:lnTo>
                <a:lnTo>
                  <a:pt x="701" y="597"/>
                </a:lnTo>
                <a:lnTo>
                  <a:pt x="701" y="597"/>
                </a:lnTo>
                <a:lnTo>
                  <a:pt x="701" y="590"/>
                </a:lnTo>
                <a:lnTo>
                  <a:pt x="701" y="585"/>
                </a:lnTo>
                <a:lnTo>
                  <a:pt x="701" y="579"/>
                </a:lnTo>
                <a:lnTo>
                  <a:pt x="703" y="574"/>
                </a:lnTo>
                <a:lnTo>
                  <a:pt x="703" y="574"/>
                </a:lnTo>
                <a:lnTo>
                  <a:pt x="693" y="572"/>
                </a:lnTo>
                <a:lnTo>
                  <a:pt x="686" y="568"/>
                </a:lnTo>
                <a:lnTo>
                  <a:pt x="679" y="564"/>
                </a:lnTo>
                <a:lnTo>
                  <a:pt x="674" y="559"/>
                </a:lnTo>
                <a:lnTo>
                  <a:pt x="663" y="548"/>
                </a:lnTo>
                <a:lnTo>
                  <a:pt x="652" y="536"/>
                </a:lnTo>
                <a:lnTo>
                  <a:pt x="652" y="536"/>
                </a:lnTo>
                <a:close/>
                <a:moveTo>
                  <a:pt x="723" y="588"/>
                </a:moveTo>
                <a:lnTo>
                  <a:pt x="723" y="588"/>
                </a:lnTo>
                <a:lnTo>
                  <a:pt x="722" y="583"/>
                </a:lnTo>
                <a:lnTo>
                  <a:pt x="721" y="577"/>
                </a:lnTo>
                <a:lnTo>
                  <a:pt x="721" y="577"/>
                </a:lnTo>
                <a:lnTo>
                  <a:pt x="717" y="577"/>
                </a:lnTo>
                <a:lnTo>
                  <a:pt x="717" y="577"/>
                </a:lnTo>
                <a:lnTo>
                  <a:pt x="718" y="580"/>
                </a:lnTo>
                <a:lnTo>
                  <a:pt x="719" y="583"/>
                </a:lnTo>
                <a:lnTo>
                  <a:pt x="723" y="588"/>
                </a:lnTo>
                <a:lnTo>
                  <a:pt x="723" y="588"/>
                </a:lnTo>
                <a:close/>
                <a:moveTo>
                  <a:pt x="730" y="619"/>
                </a:moveTo>
                <a:lnTo>
                  <a:pt x="730" y="619"/>
                </a:lnTo>
                <a:lnTo>
                  <a:pt x="731" y="614"/>
                </a:lnTo>
                <a:lnTo>
                  <a:pt x="732" y="611"/>
                </a:lnTo>
                <a:lnTo>
                  <a:pt x="731" y="607"/>
                </a:lnTo>
                <a:lnTo>
                  <a:pt x="730" y="603"/>
                </a:lnTo>
                <a:lnTo>
                  <a:pt x="726" y="596"/>
                </a:lnTo>
                <a:lnTo>
                  <a:pt x="724" y="592"/>
                </a:lnTo>
                <a:lnTo>
                  <a:pt x="723" y="589"/>
                </a:lnTo>
                <a:lnTo>
                  <a:pt x="723" y="589"/>
                </a:lnTo>
                <a:lnTo>
                  <a:pt x="725" y="605"/>
                </a:lnTo>
                <a:lnTo>
                  <a:pt x="727" y="613"/>
                </a:lnTo>
                <a:lnTo>
                  <a:pt x="730" y="619"/>
                </a:lnTo>
                <a:lnTo>
                  <a:pt x="730" y="619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98"/>
          <p:cNvSpPr>
            <a:spLocks/>
          </p:cNvSpPr>
          <p:nvPr/>
        </p:nvSpPr>
        <p:spPr bwMode="auto">
          <a:xfrm>
            <a:off x="1387735" y="1803213"/>
            <a:ext cx="1199147" cy="3941747"/>
          </a:xfrm>
          <a:custGeom>
            <a:avLst/>
            <a:gdLst/>
            <a:ahLst/>
            <a:cxnLst>
              <a:cxn ang="0">
                <a:pos x="353" y="1551"/>
              </a:cxn>
              <a:cxn ang="0">
                <a:pos x="369" y="1499"/>
              </a:cxn>
              <a:cxn ang="0">
                <a:pos x="345" y="1452"/>
              </a:cxn>
              <a:cxn ang="0">
                <a:pos x="365" y="1307"/>
              </a:cxn>
              <a:cxn ang="0">
                <a:pos x="406" y="964"/>
              </a:cxn>
              <a:cxn ang="0">
                <a:pos x="458" y="899"/>
              </a:cxn>
              <a:cxn ang="0">
                <a:pos x="476" y="812"/>
              </a:cxn>
              <a:cxn ang="0">
                <a:pos x="480" y="772"/>
              </a:cxn>
              <a:cxn ang="0">
                <a:pos x="497" y="673"/>
              </a:cxn>
              <a:cxn ang="0">
                <a:pos x="499" y="578"/>
              </a:cxn>
              <a:cxn ang="0">
                <a:pos x="484" y="483"/>
              </a:cxn>
              <a:cxn ang="0">
                <a:pos x="472" y="325"/>
              </a:cxn>
              <a:cxn ang="0">
                <a:pos x="363" y="259"/>
              </a:cxn>
              <a:cxn ang="0">
                <a:pos x="343" y="224"/>
              </a:cxn>
              <a:cxn ang="0">
                <a:pos x="363" y="178"/>
              </a:cxn>
              <a:cxn ang="0">
                <a:pos x="383" y="131"/>
              </a:cxn>
              <a:cxn ang="0">
                <a:pos x="379" y="117"/>
              </a:cxn>
              <a:cxn ang="0">
                <a:pos x="379" y="97"/>
              </a:cxn>
              <a:cxn ang="0">
                <a:pos x="363" y="24"/>
              </a:cxn>
              <a:cxn ang="0">
                <a:pos x="295" y="0"/>
              </a:cxn>
              <a:cxn ang="0">
                <a:pos x="244" y="30"/>
              </a:cxn>
              <a:cxn ang="0">
                <a:pos x="234" y="109"/>
              </a:cxn>
              <a:cxn ang="0">
                <a:pos x="218" y="109"/>
              </a:cxn>
              <a:cxn ang="0">
                <a:pos x="228" y="164"/>
              </a:cxn>
              <a:cxn ang="0">
                <a:pos x="238" y="184"/>
              </a:cxn>
              <a:cxn ang="0">
                <a:pos x="198" y="236"/>
              </a:cxn>
              <a:cxn ang="0">
                <a:pos x="78" y="271"/>
              </a:cxn>
              <a:cxn ang="0">
                <a:pos x="50" y="331"/>
              </a:cxn>
              <a:cxn ang="0">
                <a:pos x="18" y="444"/>
              </a:cxn>
              <a:cxn ang="0">
                <a:pos x="0" y="582"/>
              </a:cxn>
              <a:cxn ang="0">
                <a:pos x="62" y="642"/>
              </a:cxn>
              <a:cxn ang="0">
                <a:pos x="88" y="681"/>
              </a:cxn>
              <a:cxn ang="0">
                <a:pos x="68" y="844"/>
              </a:cxn>
              <a:cxn ang="0">
                <a:pos x="76" y="903"/>
              </a:cxn>
              <a:cxn ang="0">
                <a:pos x="88" y="1004"/>
              </a:cxn>
              <a:cxn ang="0">
                <a:pos x="76" y="1172"/>
              </a:cxn>
              <a:cxn ang="0">
                <a:pos x="46" y="1376"/>
              </a:cxn>
              <a:cxn ang="0">
                <a:pos x="30" y="1507"/>
              </a:cxn>
              <a:cxn ang="0">
                <a:pos x="48" y="1578"/>
              </a:cxn>
              <a:cxn ang="0">
                <a:pos x="30" y="1616"/>
              </a:cxn>
              <a:cxn ang="0">
                <a:pos x="38" y="1646"/>
              </a:cxn>
              <a:cxn ang="0">
                <a:pos x="103" y="1656"/>
              </a:cxn>
              <a:cxn ang="0">
                <a:pos x="131" y="1638"/>
              </a:cxn>
              <a:cxn ang="0">
                <a:pos x="125" y="1590"/>
              </a:cxn>
              <a:cxn ang="0">
                <a:pos x="159" y="1531"/>
              </a:cxn>
              <a:cxn ang="0">
                <a:pos x="171" y="1337"/>
              </a:cxn>
              <a:cxn ang="0">
                <a:pos x="210" y="1071"/>
              </a:cxn>
              <a:cxn ang="0">
                <a:pos x="236" y="927"/>
              </a:cxn>
              <a:cxn ang="0">
                <a:pos x="244" y="1089"/>
              </a:cxn>
              <a:cxn ang="0">
                <a:pos x="248" y="1376"/>
              </a:cxn>
              <a:cxn ang="0">
                <a:pos x="256" y="1424"/>
              </a:cxn>
              <a:cxn ang="0">
                <a:pos x="250" y="1485"/>
              </a:cxn>
              <a:cxn ang="0">
                <a:pos x="248" y="1537"/>
              </a:cxn>
              <a:cxn ang="0">
                <a:pos x="278" y="1602"/>
              </a:cxn>
              <a:cxn ang="0">
                <a:pos x="301" y="1606"/>
              </a:cxn>
              <a:cxn ang="0">
                <a:pos x="339" y="1630"/>
              </a:cxn>
              <a:cxn ang="0">
                <a:pos x="406" y="1622"/>
              </a:cxn>
              <a:cxn ang="0">
                <a:pos x="396" y="1596"/>
              </a:cxn>
            </a:cxnLst>
            <a:rect l="0" t="0" r="r" b="b"/>
            <a:pathLst>
              <a:path w="505" h="1660">
                <a:moveTo>
                  <a:pt x="396" y="1596"/>
                </a:moveTo>
                <a:lnTo>
                  <a:pt x="396" y="1596"/>
                </a:lnTo>
                <a:lnTo>
                  <a:pt x="388" y="1588"/>
                </a:lnTo>
                <a:lnTo>
                  <a:pt x="373" y="1574"/>
                </a:lnTo>
                <a:lnTo>
                  <a:pt x="357" y="1559"/>
                </a:lnTo>
                <a:lnTo>
                  <a:pt x="353" y="1551"/>
                </a:lnTo>
                <a:lnTo>
                  <a:pt x="353" y="1545"/>
                </a:lnTo>
                <a:lnTo>
                  <a:pt x="353" y="1545"/>
                </a:lnTo>
                <a:lnTo>
                  <a:pt x="359" y="1531"/>
                </a:lnTo>
                <a:lnTo>
                  <a:pt x="365" y="1515"/>
                </a:lnTo>
                <a:lnTo>
                  <a:pt x="367" y="1507"/>
                </a:lnTo>
                <a:lnTo>
                  <a:pt x="369" y="1499"/>
                </a:lnTo>
                <a:lnTo>
                  <a:pt x="367" y="1491"/>
                </a:lnTo>
                <a:lnTo>
                  <a:pt x="365" y="1485"/>
                </a:lnTo>
                <a:lnTo>
                  <a:pt x="365" y="1485"/>
                </a:lnTo>
                <a:lnTo>
                  <a:pt x="355" y="1471"/>
                </a:lnTo>
                <a:lnTo>
                  <a:pt x="347" y="1460"/>
                </a:lnTo>
                <a:lnTo>
                  <a:pt x="345" y="1452"/>
                </a:lnTo>
                <a:lnTo>
                  <a:pt x="343" y="1444"/>
                </a:lnTo>
                <a:lnTo>
                  <a:pt x="343" y="1434"/>
                </a:lnTo>
                <a:lnTo>
                  <a:pt x="343" y="1424"/>
                </a:lnTo>
                <a:lnTo>
                  <a:pt x="343" y="1424"/>
                </a:lnTo>
                <a:lnTo>
                  <a:pt x="353" y="1380"/>
                </a:lnTo>
                <a:lnTo>
                  <a:pt x="365" y="1307"/>
                </a:lnTo>
                <a:lnTo>
                  <a:pt x="377" y="1222"/>
                </a:lnTo>
                <a:lnTo>
                  <a:pt x="386" y="1147"/>
                </a:lnTo>
                <a:lnTo>
                  <a:pt x="386" y="1147"/>
                </a:lnTo>
                <a:lnTo>
                  <a:pt x="394" y="1040"/>
                </a:lnTo>
                <a:lnTo>
                  <a:pt x="400" y="998"/>
                </a:lnTo>
                <a:lnTo>
                  <a:pt x="406" y="964"/>
                </a:lnTo>
                <a:lnTo>
                  <a:pt x="406" y="964"/>
                </a:lnTo>
                <a:lnTo>
                  <a:pt x="428" y="883"/>
                </a:lnTo>
                <a:lnTo>
                  <a:pt x="428" y="883"/>
                </a:lnTo>
                <a:lnTo>
                  <a:pt x="442" y="893"/>
                </a:lnTo>
                <a:lnTo>
                  <a:pt x="454" y="899"/>
                </a:lnTo>
                <a:lnTo>
                  <a:pt x="458" y="899"/>
                </a:lnTo>
                <a:lnTo>
                  <a:pt x="462" y="897"/>
                </a:lnTo>
                <a:lnTo>
                  <a:pt x="462" y="897"/>
                </a:lnTo>
                <a:lnTo>
                  <a:pt x="466" y="883"/>
                </a:lnTo>
                <a:lnTo>
                  <a:pt x="472" y="858"/>
                </a:lnTo>
                <a:lnTo>
                  <a:pt x="476" y="830"/>
                </a:lnTo>
                <a:lnTo>
                  <a:pt x="476" y="812"/>
                </a:lnTo>
                <a:lnTo>
                  <a:pt x="476" y="812"/>
                </a:lnTo>
                <a:lnTo>
                  <a:pt x="476" y="804"/>
                </a:lnTo>
                <a:lnTo>
                  <a:pt x="476" y="796"/>
                </a:lnTo>
                <a:lnTo>
                  <a:pt x="476" y="788"/>
                </a:lnTo>
                <a:lnTo>
                  <a:pt x="480" y="772"/>
                </a:lnTo>
                <a:lnTo>
                  <a:pt x="480" y="772"/>
                </a:lnTo>
                <a:lnTo>
                  <a:pt x="485" y="753"/>
                </a:lnTo>
                <a:lnTo>
                  <a:pt x="489" y="735"/>
                </a:lnTo>
                <a:lnTo>
                  <a:pt x="493" y="719"/>
                </a:lnTo>
                <a:lnTo>
                  <a:pt x="493" y="703"/>
                </a:lnTo>
                <a:lnTo>
                  <a:pt x="493" y="703"/>
                </a:lnTo>
                <a:lnTo>
                  <a:pt x="497" y="673"/>
                </a:lnTo>
                <a:lnTo>
                  <a:pt x="499" y="644"/>
                </a:lnTo>
                <a:lnTo>
                  <a:pt x="499" y="644"/>
                </a:lnTo>
                <a:lnTo>
                  <a:pt x="503" y="628"/>
                </a:lnTo>
                <a:lnTo>
                  <a:pt x="505" y="614"/>
                </a:lnTo>
                <a:lnTo>
                  <a:pt x="505" y="598"/>
                </a:lnTo>
                <a:lnTo>
                  <a:pt x="499" y="578"/>
                </a:lnTo>
                <a:lnTo>
                  <a:pt x="499" y="578"/>
                </a:lnTo>
                <a:lnTo>
                  <a:pt x="495" y="557"/>
                </a:lnTo>
                <a:lnTo>
                  <a:pt x="491" y="531"/>
                </a:lnTo>
                <a:lnTo>
                  <a:pt x="487" y="507"/>
                </a:lnTo>
                <a:lnTo>
                  <a:pt x="484" y="483"/>
                </a:lnTo>
                <a:lnTo>
                  <a:pt x="484" y="483"/>
                </a:lnTo>
                <a:lnTo>
                  <a:pt x="480" y="459"/>
                </a:lnTo>
                <a:lnTo>
                  <a:pt x="478" y="430"/>
                </a:lnTo>
                <a:lnTo>
                  <a:pt x="474" y="370"/>
                </a:lnTo>
                <a:lnTo>
                  <a:pt x="474" y="370"/>
                </a:lnTo>
                <a:lnTo>
                  <a:pt x="472" y="331"/>
                </a:lnTo>
                <a:lnTo>
                  <a:pt x="472" y="325"/>
                </a:lnTo>
                <a:lnTo>
                  <a:pt x="470" y="319"/>
                </a:lnTo>
                <a:lnTo>
                  <a:pt x="466" y="315"/>
                </a:lnTo>
                <a:lnTo>
                  <a:pt x="462" y="311"/>
                </a:lnTo>
                <a:lnTo>
                  <a:pt x="462" y="311"/>
                </a:lnTo>
                <a:lnTo>
                  <a:pt x="398" y="279"/>
                </a:lnTo>
                <a:lnTo>
                  <a:pt x="363" y="259"/>
                </a:lnTo>
                <a:lnTo>
                  <a:pt x="351" y="254"/>
                </a:lnTo>
                <a:lnTo>
                  <a:pt x="345" y="248"/>
                </a:lnTo>
                <a:lnTo>
                  <a:pt x="345" y="248"/>
                </a:lnTo>
                <a:lnTo>
                  <a:pt x="343" y="242"/>
                </a:lnTo>
                <a:lnTo>
                  <a:pt x="343" y="234"/>
                </a:lnTo>
                <a:lnTo>
                  <a:pt x="343" y="224"/>
                </a:lnTo>
                <a:lnTo>
                  <a:pt x="343" y="224"/>
                </a:lnTo>
                <a:lnTo>
                  <a:pt x="349" y="196"/>
                </a:lnTo>
                <a:lnTo>
                  <a:pt x="355" y="178"/>
                </a:lnTo>
                <a:lnTo>
                  <a:pt x="355" y="178"/>
                </a:lnTo>
                <a:lnTo>
                  <a:pt x="359" y="178"/>
                </a:lnTo>
                <a:lnTo>
                  <a:pt x="363" y="178"/>
                </a:lnTo>
                <a:lnTo>
                  <a:pt x="369" y="176"/>
                </a:lnTo>
                <a:lnTo>
                  <a:pt x="371" y="174"/>
                </a:lnTo>
                <a:lnTo>
                  <a:pt x="373" y="168"/>
                </a:lnTo>
                <a:lnTo>
                  <a:pt x="373" y="168"/>
                </a:lnTo>
                <a:lnTo>
                  <a:pt x="379" y="149"/>
                </a:lnTo>
                <a:lnTo>
                  <a:pt x="383" y="131"/>
                </a:lnTo>
                <a:lnTo>
                  <a:pt x="383" y="131"/>
                </a:lnTo>
                <a:lnTo>
                  <a:pt x="385" y="125"/>
                </a:lnTo>
                <a:lnTo>
                  <a:pt x="385" y="119"/>
                </a:lnTo>
                <a:lnTo>
                  <a:pt x="383" y="117"/>
                </a:lnTo>
                <a:lnTo>
                  <a:pt x="379" y="117"/>
                </a:lnTo>
                <a:lnTo>
                  <a:pt x="379" y="117"/>
                </a:lnTo>
                <a:lnTo>
                  <a:pt x="375" y="119"/>
                </a:lnTo>
                <a:lnTo>
                  <a:pt x="373" y="119"/>
                </a:lnTo>
                <a:lnTo>
                  <a:pt x="375" y="115"/>
                </a:lnTo>
                <a:lnTo>
                  <a:pt x="375" y="115"/>
                </a:lnTo>
                <a:lnTo>
                  <a:pt x="377" y="107"/>
                </a:lnTo>
                <a:lnTo>
                  <a:pt x="379" y="97"/>
                </a:lnTo>
                <a:lnTo>
                  <a:pt x="381" y="85"/>
                </a:lnTo>
                <a:lnTo>
                  <a:pt x="381" y="71"/>
                </a:lnTo>
                <a:lnTo>
                  <a:pt x="379" y="57"/>
                </a:lnTo>
                <a:lnTo>
                  <a:pt x="373" y="40"/>
                </a:lnTo>
                <a:lnTo>
                  <a:pt x="363" y="24"/>
                </a:lnTo>
                <a:lnTo>
                  <a:pt x="363" y="24"/>
                </a:lnTo>
                <a:lnTo>
                  <a:pt x="359" y="20"/>
                </a:lnTo>
                <a:lnTo>
                  <a:pt x="349" y="12"/>
                </a:lnTo>
                <a:lnTo>
                  <a:pt x="337" y="6"/>
                </a:lnTo>
                <a:lnTo>
                  <a:pt x="323" y="2"/>
                </a:lnTo>
                <a:lnTo>
                  <a:pt x="305" y="0"/>
                </a:lnTo>
                <a:lnTo>
                  <a:pt x="295" y="0"/>
                </a:lnTo>
                <a:lnTo>
                  <a:pt x="286" y="2"/>
                </a:lnTo>
                <a:lnTo>
                  <a:pt x="276" y="6"/>
                </a:lnTo>
                <a:lnTo>
                  <a:pt x="266" y="12"/>
                </a:lnTo>
                <a:lnTo>
                  <a:pt x="256" y="20"/>
                </a:lnTo>
                <a:lnTo>
                  <a:pt x="244" y="30"/>
                </a:lnTo>
                <a:lnTo>
                  <a:pt x="244" y="30"/>
                </a:lnTo>
                <a:lnTo>
                  <a:pt x="242" y="32"/>
                </a:lnTo>
                <a:lnTo>
                  <a:pt x="238" y="40"/>
                </a:lnTo>
                <a:lnTo>
                  <a:pt x="234" y="52"/>
                </a:lnTo>
                <a:lnTo>
                  <a:pt x="232" y="71"/>
                </a:lnTo>
                <a:lnTo>
                  <a:pt x="232" y="71"/>
                </a:lnTo>
                <a:lnTo>
                  <a:pt x="234" y="109"/>
                </a:lnTo>
                <a:lnTo>
                  <a:pt x="234" y="109"/>
                </a:lnTo>
                <a:lnTo>
                  <a:pt x="232" y="109"/>
                </a:lnTo>
                <a:lnTo>
                  <a:pt x="226" y="105"/>
                </a:lnTo>
                <a:lnTo>
                  <a:pt x="222" y="105"/>
                </a:lnTo>
                <a:lnTo>
                  <a:pt x="220" y="107"/>
                </a:lnTo>
                <a:lnTo>
                  <a:pt x="218" y="109"/>
                </a:lnTo>
                <a:lnTo>
                  <a:pt x="216" y="115"/>
                </a:lnTo>
                <a:lnTo>
                  <a:pt x="216" y="115"/>
                </a:lnTo>
                <a:lnTo>
                  <a:pt x="216" y="129"/>
                </a:lnTo>
                <a:lnTo>
                  <a:pt x="218" y="141"/>
                </a:lnTo>
                <a:lnTo>
                  <a:pt x="222" y="153"/>
                </a:lnTo>
                <a:lnTo>
                  <a:pt x="228" y="164"/>
                </a:lnTo>
                <a:lnTo>
                  <a:pt x="228" y="164"/>
                </a:lnTo>
                <a:lnTo>
                  <a:pt x="230" y="166"/>
                </a:lnTo>
                <a:lnTo>
                  <a:pt x="234" y="168"/>
                </a:lnTo>
                <a:lnTo>
                  <a:pt x="238" y="168"/>
                </a:lnTo>
                <a:lnTo>
                  <a:pt x="238" y="168"/>
                </a:lnTo>
                <a:lnTo>
                  <a:pt x="238" y="184"/>
                </a:lnTo>
                <a:lnTo>
                  <a:pt x="238" y="196"/>
                </a:lnTo>
                <a:lnTo>
                  <a:pt x="238" y="204"/>
                </a:lnTo>
                <a:lnTo>
                  <a:pt x="238" y="204"/>
                </a:lnTo>
                <a:lnTo>
                  <a:pt x="220" y="220"/>
                </a:lnTo>
                <a:lnTo>
                  <a:pt x="198" y="236"/>
                </a:lnTo>
                <a:lnTo>
                  <a:pt x="198" y="236"/>
                </a:lnTo>
                <a:lnTo>
                  <a:pt x="188" y="240"/>
                </a:lnTo>
                <a:lnTo>
                  <a:pt x="173" y="246"/>
                </a:lnTo>
                <a:lnTo>
                  <a:pt x="137" y="254"/>
                </a:lnTo>
                <a:lnTo>
                  <a:pt x="84" y="267"/>
                </a:lnTo>
                <a:lnTo>
                  <a:pt x="84" y="267"/>
                </a:lnTo>
                <a:lnTo>
                  <a:pt x="78" y="271"/>
                </a:lnTo>
                <a:lnTo>
                  <a:pt x="70" y="275"/>
                </a:lnTo>
                <a:lnTo>
                  <a:pt x="64" y="283"/>
                </a:lnTo>
                <a:lnTo>
                  <a:pt x="58" y="291"/>
                </a:lnTo>
                <a:lnTo>
                  <a:pt x="58" y="291"/>
                </a:lnTo>
                <a:lnTo>
                  <a:pt x="54" y="313"/>
                </a:lnTo>
                <a:lnTo>
                  <a:pt x="50" y="331"/>
                </a:lnTo>
                <a:lnTo>
                  <a:pt x="50" y="331"/>
                </a:lnTo>
                <a:lnTo>
                  <a:pt x="44" y="360"/>
                </a:lnTo>
                <a:lnTo>
                  <a:pt x="32" y="398"/>
                </a:lnTo>
                <a:lnTo>
                  <a:pt x="32" y="398"/>
                </a:lnTo>
                <a:lnTo>
                  <a:pt x="26" y="420"/>
                </a:lnTo>
                <a:lnTo>
                  <a:pt x="18" y="444"/>
                </a:lnTo>
                <a:lnTo>
                  <a:pt x="10" y="489"/>
                </a:lnTo>
                <a:lnTo>
                  <a:pt x="10" y="489"/>
                </a:lnTo>
                <a:lnTo>
                  <a:pt x="2" y="537"/>
                </a:lnTo>
                <a:lnTo>
                  <a:pt x="0" y="564"/>
                </a:lnTo>
                <a:lnTo>
                  <a:pt x="0" y="574"/>
                </a:lnTo>
                <a:lnTo>
                  <a:pt x="0" y="582"/>
                </a:lnTo>
                <a:lnTo>
                  <a:pt x="0" y="582"/>
                </a:lnTo>
                <a:lnTo>
                  <a:pt x="6" y="592"/>
                </a:lnTo>
                <a:lnTo>
                  <a:pt x="12" y="600"/>
                </a:lnTo>
                <a:lnTo>
                  <a:pt x="26" y="614"/>
                </a:lnTo>
                <a:lnTo>
                  <a:pt x="26" y="614"/>
                </a:lnTo>
                <a:lnTo>
                  <a:pt x="62" y="642"/>
                </a:lnTo>
                <a:lnTo>
                  <a:pt x="82" y="656"/>
                </a:lnTo>
                <a:lnTo>
                  <a:pt x="91" y="665"/>
                </a:lnTo>
                <a:lnTo>
                  <a:pt x="91" y="665"/>
                </a:lnTo>
                <a:lnTo>
                  <a:pt x="91" y="667"/>
                </a:lnTo>
                <a:lnTo>
                  <a:pt x="91" y="671"/>
                </a:lnTo>
                <a:lnTo>
                  <a:pt x="88" y="681"/>
                </a:lnTo>
                <a:lnTo>
                  <a:pt x="88" y="681"/>
                </a:lnTo>
                <a:lnTo>
                  <a:pt x="84" y="701"/>
                </a:lnTo>
                <a:lnTo>
                  <a:pt x="80" y="721"/>
                </a:lnTo>
                <a:lnTo>
                  <a:pt x="80" y="721"/>
                </a:lnTo>
                <a:lnTo>
                  <a:pt x="68" y="844"/>
                </a:lnTo>
                <a:lnTo>
                  <a:pt x="68" y="844"/>
                </a:lnTo>
                <a:lnTo>
                  <a:pt x="64" y="869"/>
                </a:lnTo>
                <a:lnTo>
                  <a:pt x="62" y="885"/>
                </a:lnTo>
                <a:lnTo>
                  <a:pt x="64" y="891"/>
                </a:lnTo>
                <a:lnTo>
                  <a:pt x="66" y="895"/>
                </a:lnTo>
                <a:lnTo>
                  <a:pt x="66" y="895"/>
                </a:lnTo>
                <a:lnTo>
                  <a:pt x="76" y="903"/>
                </a:lnTo>
                <a:lnTo>
                  <a:pt x="80" y="905"/>
                </a:lnTo>
                <a:lnTo>
                  <a:pt x="82" y="909"/>
                </a:lnTo>
                <a:lnTo>
                  <a:pt x="82" y="909"/>
                </a:lnTo>
                <a:lnTo>
                  <a:pt x="86" y="933"/>
                </a:lnTo>
                <a:lnTo>
                  <a:pt x="86" y="933"/>
                </a:lnTo>
                <a:lnTo>
                  <a:pt x="88" y="1004"/>
                </a:lnTo>
                <a:lnTo>
                  <a:pt x="88" y="1056"/>
                </a:lnTo>
                <a:lnTo>
                  <a:pt x="86" y="1091"/>
                </a:lnTo>
                <a:lnTo>
                  <a:pt x="86" y="1091"/>
                </a:lnTo>
                <a:lnTo>
                  <a:pt x="82" y="1141"/>
                </a:lnTo>
                <a:lnTo>
                  <a:pt x="78" y="1161"/>
                </a:lnTo>
                <a:lnTo>
                  <a:pt x="76" y="1172"/>
                </a:lnTo>
                <a:lnTo>
                  <a:pt x="76" y="1172"/>
                </a:lnTo>
                <a:lnTo>
                  <a:pt x="70" y="1192"/>
                </a:lnTo>
                <a:lnTo>
                  <a:pt x="64" y="1232"/>
                </a:lnTo>
                <a:lnTo>
                  <a:pt x="52" y="1297"/>
                </a:lnTo>
                <a:lnTo>
                  <a:pt x="52" y="1297"/>
                </a:lnTo>
                <a:lnTo>
                  <a:pt x="46" y="1376"/>
                </a:lnTo>
                <a:lnTo>
                  <a:pt x="42" y="1426"/>
                </a:lnTo>
                <a:lnTo>
                  <a:pt x="38" y="1454"/>
                </a:lnTo>
                <a:lnTo>
                  <a:pt x="38" y="1454"/>
                </a:lnTo>
                <a:lnTo>
                  <a:pt x="36" y="1465"/>
                </a:lnTo>
                <a:lnTo>
                  <a:pt x="32" y="1487"/>
                </a:lnTo>
                <a:lnTo>
                  <a:pt x="30" y="1507"/>
                </a:lnTo>
                <a:lnTo>
                  <a:pt x="30" y="1517"/>
                </a:lnTo>
                <a:lnTo>
                  <a:pt x="30" y="1523"/>
                </a:lnTo>
                <a:lnTo>
                  <a:pt x="30" y="1523"/>
                </a:lnTo>
                <a:lnTo>
                  <a:pt x="46" y="1570"/>
                </a:lnTo>
                <a:lnTo>
                  <a:pt x="46" y="1570"/>
                </a:lnTo>
                <a:lnTo>
                  <a:pt x="48" y="1578"/>
                </a:lnTo>
                <a:lnTo>
                  <a:pt x="48" y="1586"/>
                </a:lnTo>
                <a:lnTo>
                  <a:pt x="46" y="1594"/>
                </a:lnTo>
                <a:lnTo>
                  <a:pt x="44" y="1598"/>
                </a:lnTo>
                <a:lnTo>
                  <a:pt x="44" y="1598"/>
                </a:lnTo>
                <a:lnTo>
                  <a:pt x="38" y="1606"/>
                </a:lnTo>
                <a:lnTo>
                  <a:pt x="30" y="1616"/>
                </a:lnTo>
                <a:lnTo>
                  <a:pt x="28" y="1622"/>
                </a:lnTo>
                <a:lnTo>
                  <a:pt x="26" y="1628"/>
                </a:lnTo>
                <a:lnTo>
                  <a:pt x="26" y="1632"/>
                </a:lnTo>
                <a:lnTo>
                  <a:pt x="28" y="1638"/>
                </a:lnTo>
                <a:lnTo>
                  <a:pt x="28" y="1638"/>
                </a:lnTo>
                <a:lnTo>
                  <a:pt x="38" y="1646"/>
                </a:lnTo>
                <a:lnTo>
                  <a:pt x="50" y="1654"/>
                </a:lnTo>
                <a:lnTo>
                  <a:pt x="60" y="1658"/>
                </a:lnTo>
                <a:lnTo>
                  <a:pt x="70" y="1660"/>
                </a:lnTo>
                <a:lnTo>
                  <a:pt x="70" y="1660"/>
                </a:lnTo>
                <a:lnTo>
                  <a:pt x="86" y="1660"/>
                </a:lnTo>
                <a:lnTo>
                  <a:pt x="103" y="1656"/>
                </a:lnTo>
                <a:lnTo>
                  <a:pt x="103" y="1656"/>
                </a:lnTo>
                <a:lnTo>
                  <a:pt x="111" y="1654"/>
                </a:lnTo>
                <a:lnTo>
                  <a:pt x="121" y="1650"/>
                </a:lnTo>
                <a:lnTo>
                  <a:pt x="127" y="1644"/>
                </a:lnTo>
                <a:lnTo>
                  <a:pt x="129" y="1642"/>
                </a:lnTo>
                <a:lnTo>
                  <a:pt x="131" y="1638"/>
                </a:lnTo>
                <a:lnTo>
                  <a:pt x="131" y="1638"/>
                </a:lnTo>
                <a:lnTo>
                  <a:pt x="127" y="1616"/>
                </a:lnTo>
                <a:lnTo>
                  <a:pt x="125" y="1606"/>
                </a:lnTo>
                <a:lnTo>
                  <a:pt x="123" y="1598"/>
                </a:lnTo>
                <a:lnTo>
                  <a:pt x="123" y="1598"/>
                </a:lnTo>
                <a:lnTo>
                  <a:pt x="125" y="1590"/>
                </a:lnTo>
                <a:lnTo>
                  <a:pt x="129" y="1582"/>
                </a:lnTo>
                <a:lnTo>
                  <a:pt x="129" y="1582"/>
                </a:lnTo>
                <a:lnTo>
                  <a:pt x="143" y="1563"/>
                </a:lnTo>
                <a:lnTo>
                  <a:pt x="153" y="1547"/>
                </a:lnTo>
                <a:lnTo>
                  <a:pt x="159" y="1531"/>
                </a:lnTo>
                <a:lnTo>
                  <a:pt x="159" y="1531"/>
                </a:lnTo>
                <a:lnTo>
                  <a:pt x="163" y="1503"/>
                </a:lnTo>
                <a:lnTo>
                  <a:pt x="167" y="1465"/>
                </a:lnTo>
                <a:lnTo>
                  <a:pt x="169" y="1428"/>
                </a:lnTo>
                <a:lnTo>
                  <a:pt x="169" y="1396"/>
                </a:lnTo>
                <a:lnTo>
                  <a:pt x="169" y="1396"/>
                </a:lnTo>
                <a:lnTo>
                  <a:pt x="171" y="1337"/>
                </a:lnTo>
                <a:lnTo>
                  <a:pt x="175" y="1275"/>
                </a:lnTo>
                <a:lnTo>
                  <a:pt x="175" y="1275"/>
                </a:lnTo>
                <a:lnTo>
                  <a:pt x="187" y="1198"/>
                </a:lnTo>
                <a:lnTo>
                  <a:pt x="200" y="1121"/>
                </a:lnTo>
                <a:lnTo>
                  <a:pt x="200" y="1121"/>
                </a:lnTo>
                <a:lnTo>
                  <a:pt x="210" y="1071"/>
                </a:lnTo>
                <a:lnTo>
                  <a:pt x="218" y="1018"/>
                </a:lnTo>
                <a:lnTo>
                  <a:pt x="218" y="1018"/>
                </a:lnTo>
                <a:lnTo>
                  <a:pt x="230" y="964"/>
                </a:lnTo>
                <a:lnTo>
                  <a:pt x="236" y="929"/>
                </a:lnTo>
                <a:lnTo>
                  <a:pt x="236" y="929"/>
                </a:lnTo>
                <a:lnTo>
                  <a:pt x="236" y="927"/>
                </a:lnTo>
                <a:lnTo>
                  <a:pt x="238" y="929"/>
                </a:lnTo>
                <a:lnTo>
                  <a:pt x="240" y="939"/>
                </a:lnTo>
                <a:lnTo>
                  <a:pt x="242" y="957"/>
                </a:lnTo>
                <a:lnTo>
                  <a:pt x="242" y="957"/>
                </a:lnTo>
                <a:lnTo>
                  <a:pt x="242" y="1014"/>
                </a:lnTo>
                <a:lnTo>
                  <a:pt x="244" y="1089"/>
                </a:lnTo>
                <a:lnTo>
                  <a:pt x="244" y="1089"/>
                </a:lnTo>
                <a:lnTo>
                  <a:pt x="244" y="1164"/>
                </a:lnTo>
                <a:lnTo>
                  <a:pt x="244" y="1236"/>
                </a:lnTo>
                <a:lnTo>
                  <a:pt x="244" y="1236"/>
                </a:lnTo>
                <a:lnTo>
                  <a:pt x="248" y="1307"/>
                </a:lnTo>
                <a:lnTo>
                  <a:pt x="248" y="1376"/>
                </a:lnTo>
                <a:lnTo>
                  <a:pt x="248" y="1376"/>
                </a:lnTo>
                <a:lnTo>
                  <a:pt x="248" y="1396"/>
                </a:lnTo>
                <a:lnTo>
                  <a:pt x="250" y="1404"/>
                </a:lnTo>
                <a:lnTo>
                  <a:pt x="252" y="1414"/>
                </a:lnTo>
                <a:lnTo>
                  <a:pt x="252" y="1414"/>
                </a:lnTo>
                <a:lnTo>
                  <a:pt x="256" y="1424"/>
                </a:lnTo>
                <a:lnTo>
                  <a:pt x="260" y="1438"/>
                </a:lnTo>
                <a:lnTo>
                  <a:pt x="260" y="1454"/>
                </a:lnTo>
                <a:lnTo>
                  <a:pt x="260" y="1465"/>
                </a:lnTo>
                <a:lnTo>
                  <a:pt x="260" y="1465"/>
                </a:lnTo>
                <a:lnTo>
                  <a:pt x="254" y="1475"/>
                </a:lnTo>
                <a:lnTo>
                  <a:pt x="250" y="1485"/>
                </a:lnTo>
                <a:lnTo>
                  <a:pt x="246" y="1493"/>
                </a:lnTo>
                <a:lnTo>
                  <a:pt x="244" y="1503"/>
                </a:lnTo>
                <a:lnTo>
                  <a:pt x="244" y="1503"/>
                </a:lnTo>
                <a:lnTo>
                  <a:pt x="246" y="1521"/>
                </a:lnTo>
                <a:lnTo>
                  <a:pt x="248" y="1537"/>
                </a:lnTo>
                <a:lnTo>
                  <a:pt x="248" y="1537"/>
                </a:lnTo>
                <a:lnTo>
                  <a:pt x="246" y="1568"/>
                </a:lnTo>
                <a:lnTo>
                  <a:pt x="246" y="1586"/>
                </a:lnTo>
                <a:lnTo>
                  <a:pt x="248" y="1594"/>
                </a:lnTo>
                <a:lnTo>
                  <a:pt x="248" y="1594"/>
                </a:lnTo>
                <a:lnTo>
                  <a:pt x="266" y="1600"/>
                </a:lnTo>
                <a:lnTo>
                  <a:pt x="278" y="1602"/>
                </a:lnTo>
                <a:lnTo>
                  <a:pt x="286" y="1602"/>
                </a:lnTo>
                <a:lnTo>
                  <a:pt x="286" y="1602"/>
                </a:lnTo>
                <a:lnTo>
                  <a:pt x="289" y="1600"/>
                </a:lnTo>
                <a:lnTo>
                  <a:pt x="293" y="1600"/>
                </a:lnTo>
                <a:lnTo>
                  <a:pt x="299" y="1602"/>
                </a:lnTo>
                <a:lnTo>
                  <a:pt x="301" y="1606"/>
                </a:lnTo>
                <a:lnTo>
                  <a:pt x="301" y="1606"/>
                </a:lnTo>
                <a:lnTo>
                  <a:pt x="307" y="1612"/>
                </a:lnTo>
                <a:lnTo>
                  <a:pt x="315" y="1620"/>
                </a:lnTo>
                <a:lnTo>
                  <a:pt x="325" y="1626"/>
                </a:lnTo>
                <a:lnTo>
                  <a:pt x="339" y="1630"/>
                </a:lnTo>
                <a:lnTo>
                  <a:pt x="339" y="1630"/>
                </a:lnTo>
                <a:lnTo>
                  <a:pt x="355" y="1632"/>
                </a:lnTo>
                <a:lnTo>
                  <a:pt x="371" y="1634"/>
                </a:lnTo>
                <a:lnTo>
                  <a:pt x="386" y="1632"/>
                </a:lnTo>
                <a:lnTo>
                  <a:pt x="398" y="1628"/>
                </a:lnTo>
                <a:lnTo>
                  <a:pt x="398" y="1628"/>
                </a:lnTo>
                <a:lnTo>
                  <a:pt x="406" y="1622"/>
                </a:lnTo>
                <a:lnTo>
                  <a:pt x="410" y="1616"/>
                </a:lnTo>
                <a:lnTo>
                  <a:pt x="412" y="1610"/>
                </a:lnTo>
                <a:lnTo>
                  <a:pt x="410" y="1606"/>
                </a:lnTo>
                <a:lnTo>
                  <a:pt x="410" y="1606"/>
                </a:lnTo>
                <a:lnTo>
                  <a:pt x="396" y="1596"/>
                </a:lnTo>
                <a:lnTo>
                  <a:pt x="396" y="1596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99"/>
          <p:cNvSpPr>
            <a:spLocks/>
          </p:cNvSpPr>
          <p:nvPr/>
        </p:nvSpPr>
        <p:spPr bwMode="auto">
          <a:xfrm>
            <a:off x="1917987" y="2284972"/>
            <a:ext cx="311066" cy="1113663"/>
          </a:xfrm>
          <a:custGeom>
            <a:avLst/>
            <a:gdLst/>
            <a:ahLst/>
            <a:cxnLst>
              <a:cxn ang="0">
                <a:pos x="125" y="469"/>
              </a:cxn>
              <a:cxn ang="0">
                <a:pos x="125" y="469"/>
              </a:cxn>
              <a:cxn ang="0">
                <a:pos x="111" y="469"/>
              </a:cxn>
              <a:cxn ang="0">
                <a:pos x="101" y="467"/>
              </a:cxn>
              <a:cxn ang="0">
                <a:pos x="93" y="463"/>
              </a:cxn>
              <a:cxn ang="0">
                <a:pos x="93" y="463"/>
              </a:cxn>
              <a:cxn ang="0">
                <a:pos x="87" y="459"/>
              </a:cxn>
              <a:cxn ang="0">
                <a:pos x="81" y="457"/>
              </a:cxn>
              <a:cxn ang="0">
                <a:pos x="75" y="457"/>
              </a:cxn>
              <a:cxn ang="0">
                <a:pos x="67" y="457"/>
              </a:cxn>
              <a:cxn ang="0">
                <a:pos x="67" y="457"/>
              </a:cxn>
              <a:cxn ang="0">
                <a:pos x="56" y="455"/>
              </a:cxn>
              <a:cxn ang="0">
                <a:pos x="52" y="453"/>
              </a:cxn>
              <a:cxn ang="0">
                <a:pos x="52" y="453"/>
              </a:cxn>
              <a:cxn ang="0">
                <a:pos x="54" y="448"/>
              </a:cxn>
              <a:cxn ang="0">
                <a:pos x="59" y="430"/>
              </a:cxn>
              <a:cxn ang="0">
                <a:pos x="61" y="416"/>
              </a:cxn>
              <a:cxn ang="0">
                <a:pos x="61" y="398"/>
              </a:cxn>
              <a:cxn ang="0">
                <a:pos x="61" y="376"/>
              </a:cxn>
              <a:cxn ang="0">
                <a:pos x="59" y="352"/>
              </a:cxn>
              <a:cxn ang="0">
                <a:pos x="59" y="352"/>
              </a:cxn>
              <a:cxn ang="0">
                <a:pos x="48" y="255"/>
              </a:cxn>
              <a:cxn ang="0">
                <a:pos x="40" y="216"/>
              </a:cxn>
              <a:cxn ang="0">
                <a:pos x="34" y="186"/>
              </a:cxn>
              <a:cxn ang="0">
                <a:pos x="34" y="186"/>
              </a:cxn>
              <a:cxn ang="0">
                <a:pos x="20" y="121"/>
              </a:cxn>
              <a:cxn ang="0">
                <a:pos x="8" y="67"/>
              </a:cxn>
              <a:cxn ang="0">
                <a:pos x="8" y="67"/>
              </a:cxn>
              <a:cxn ang="0">
                <a:pos x="0" y="4"/>
              </a:cxn>
              <a:cxn ang="0">
                <a:pos x="4" y="0"/>
              </a:cxn>
              <a:cxn ang="0">
                <a:pos x="4" y="0"/>
              </a:cxn>
              <a:cxn ang="0">
                <a:pos x="8" y="8"/>
              </a:cxn>
              <a:cxn ang="0">
                <a:pos x="14" y="16"/>
              </a:cxn>
              <a:cxn ang="0">
                <a:pos x="20" y="24"/>
              </a:cxn>
              <a:cxn ang="0">
                <a:pos x="20" y="24"/>
              </a:cxn>
              <a:cxn ang="0">
                <a:pos x="48" y="49"/>
              </a:cxn>
              <a:cxn ang="0">
                <a:pos x="71" y="71"/>
              </a:cxn>
              <a:cxn ang="0">
                <a:pos x="71" y="71"/>
              </a:cxn>
              <a:cxn ang="0">
                <a:pos x="75" y="73"/>
              </a:cxn>
              <a:cxn ang="0">
                <a:pos x="81" y="73"/>
              </a:cxn>
              <a:cxn ang="0">
                <a:pos x="85" y="71"/>
              </a:cxn>
              <a:cxn ang="0">
                <a:pos x="89" y="67"/>
              </a:cxn>
              <a:cxn ang="0">
                <a:pos x="89" y="67"/>
              </a:cxn>
              <a:cxn ang="0">
                <a:pos x="117" y="34"/>
              </a:cxn>
              <a:cxn ang="0">
                <a:pos x="117" y="34"/>
              </a:cxn>
              <a:cxn ang="0">
                <a:pos x="119" y="40"/>
              </a:cxn>
              <a:cxn ang="0">
                <a:pos x="119" y="44"/>
              </a:cxn>
              <a:cxn ang="0">
                <a:pos x="123" y="46"/>
              </a:cxn>
              <a:cxn ang="0">
                <a:pos x="123" y="46"/>
              </a:cxn>
              <a:cxn ang="0">
                <a:pos x="125" y="61"/>
              </a:cxn>
              <a:cxn ang="0">
                <a:pos x="127" y="95"/>
              </a:cxn>
              <a:cxn ang="0">
                <a:pos x="131" y="156"/>
              </a:cxn>
              <a:cxn ang="0">
                <a:pos x="131" y="156"/>
              </a:cxn>
              <a:cxn ang="0">
                <a:pos x="123" y="271"/>
              </a:cxn>
              <a:cxn ang="0">
                <a:pos x="121" y="347"/>
              </a:cxn>
              <a:cxn ang="0">
                <a:pos x="119" y="392"/>
              </a:cxn>
              <a:cxn ang="0">
                <a:pos x="119" y="392"/>
              </a:cxn>
              <a:cxn ang="0">
                <a:pos x="121" y="440"/>
              </a:cxn>
              <a:cxn ang="0">
                <a:pos x="125" y="469"/>
              </a:cxn>
              <a:cxn ang="0">
                <a:pos x="125" y="469"/>
              </a:cxn>
            </a:cxnLst>
            <a:rect l="0" t="0" r="r" b="b"/>
            <a:pathLst>
              <a:path w="131" h="469">
                <a:moveTo>
                  <a:pt x="125" y="469"/>
                </a:moveTo>
                <a:lnTo>
                  <a:pt x="125" y="469"/>
                </a:lnTo>
                <a:lnTo>
                  <a:pt x="111" y="469"/>
                </a:lnTo>
                <a:lnTo>
                  <a:pt x="101" y="467"/>
                </a:lnTo>
                <a:lnTo>
                  <a:pt x="93" y="463"/>
                </a:lnTo>
                <a:lnTo>
                  <a:pt x="93" y="463"/>
                </a:lnTo>
                <a:lnTo>
                  <a:pt x="87" y="459"/>
                </a:lnTo>
                <a:lnTo>
                  <a:pt x="81" y="457"/>
                </a:lnTo>
                <a:lnTo>
                  <a:pt x="75" y="457"/>
                </a:lnTo>
                <a:lnTo>
                  <a:pt x="67" y="457"/>
                </a:lnTo>
                <a:lnTo>
                  <a:pt x="67" y="457"/>
                </a:lnTo>
                <a:lnTo>
                  <a:pt x="56" y="455"/>
                </a:lnTo>
                <a:lnTo>
                  <a:pt x="52" y="453"/>
                </a:lnTo>
                <a:lnTo>
                  <a:pt x="52" y="453"/>
                </a:lnTo>
                <a:lnTo>
                  <a:pt x="54" y="448"/>
                </a:lnTo>
                <a:lnTo>
                  <a:pt x="59" y="430"/>
                </a:lnTo>
                <a:lnTo>
                  <a:pt x="61" y="416"/>
                </a:lnTo>
                <a:lnTo>
                  <a:pt x="61" y="398"/>
                </a:lnTo>
                <a:lnTo>
                  <a:pt x="61" y="376"/>
                </a:lnTo>
                <a:lnTo>
                  <a:pt x="59" y="352"/>
                </a:lnTo>
                <a:lnTo>
                  <a:pt x="59" y="352"/>
                </a:lnTo>
                <a:lnTo>
                  <a:pt x="48" y="255"/>
                </a:lnTo>
                <a:lnTo>
                  <a:pt x="40" y="216"/>
                </a:lnTo>
                <a:lnTo>
                  <a:pt x="34" y="186"/>
                </a:lnTo>
                <a:lnTo>
                  <a:pt x="34" y="186"/>
                </a:lnTo>
                <a:lnTo>
                  <a:pt x="20" y="121"/>
                </a:lnTo>
                <a:lnTo>
                  <a:pt x="8" y="67"/>
                </a:lnTo>
                <a:lnTo>
                  <a:pt x="8" y="67"/>
                </a:lnTo>
                <a:lnTo>
                  <a:pt x="0" y="4"/>
                </a:lnTo>
                <a:lnTo>
                  <a:pt x="4" y="0"/>
                </a:lnTo>
                <a:lnTo>
                  <a:pt x="4" y="0"/>
                </a:lnTo>
                <a:lnTo>
                  <a:pt x="8" y="8"/>
                </a:lnTo>
                <a:lnTo>
                  <a:pt x="14" y="16"/>
                </a:lnTo>
                <a:lnTo>
                  <a:pt x="20" y="24"/>
                </a:lnTo>
                <a:lnTo>
                  <a:pt x="20" y="24"/>
                </a:lnTo>
                <a:lnTo>
                  <a:pt x="48" y="49"/>
                </a:lnTo>
                <a:lnTo>
                  <a:pt x="71" y="71"/>
                </a:lnTo>
                <a:lnTo>
                  <a:pt x="71" y="71"/>
                </a:lnTo>
                <a:lnTo>
                  <a:pt x="75" y="73"/>
                </a:lnTo>
                <a:lnTo>
                  <a:pt x="81" y="73"/>
                </a:lnTo>
                <a:lnTo>
                  <a:pt x="85" y="71"/>
                </a:lnTo>
                <a:lnTo>
                  <a:pt x="89" y="67"/>
                </a:lnTo>
                <a:lnTo>
                  <a:pt x="89" y="67"/>
                </a:lnTo>
                <a:lnTo>
                  <a:pt x="117" y="34"/>
                </a:lnTo>
                <a:lnTo>
                  <a:pt x="117" y="34"/>
                </a:lnTo>
                <a:lnTo>
                  <a:pt x="119" y="40"/>
                </a:lnTo>
                <a:lnTo>
                  <a:pt x="119" y="44"/>
                </a:lnTo>
                <a:lnTo>
                  <a:pt x="123" y="46"/>
                </a:lnTo>
                <a:lnTo>
                  <a:pt x="123" y="46"/>
                </a:lnTo>
                <a:lnTo>
                  <a:pt x="125" y="61"/>
                </a:lnTo>
                <a:lnTo>
                  <a:pt x="127" y="95"/>
                </a:lnTo>
                <a:lnTo>
                  <a:pt x="131" y="156"/>
                </a:lnTo>
                <a:lnTo>
                  <a:pt x="131" y="156"/>
                </a:lnTo>
                <a:lnTo>
                  <a:pt x="123" y="271"/>
                </a:lnTo>
                <a:lnTo>
                  <a:pt x="121" y="347"/>
                </a:lnTo>
                <a:lnTo>
                  <a:pt x="119" y="392"/>
                </a:lnTo>
                <a:lnTo>
                  <a:pt x="119" y="392"/>
                </a:lnTo>
                <a:lnTo>
                  <a:pt x="121" y="440"/>
                </a:lnTo>
                <a:lnTo>
                  <a:pt x="125" y="469"/>
                </a:lnTo>
                <a:lnTo>
                  <a:pt x="125" y="469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Freeform 100"/>
          <p:cNvSpPr>
            <a:spLocks/>
          </p:cNvSpPr>
          <p:nvPr/>
        </p:nvSpPr>
        <p:spPr bwMode="auto">
          <a:xfrm>
            <a:off x="2129321" y="2439316"/>
            <a:ext cx="56989" cy="104480"/>
          </a:xfrm>
          <a:custGeom>
            <a:avLst/>
            <a:gdLst/>
            <a:ahLst/>
            <a:cxnLst>
              <a:cxn ang="0">
                <a:pos x="24" y="42"/>
              </a:cxn>
              <a:cxn ang="0">
                <a:pos x="24" y="42"/>
              </a:cxn>
              <a:cxn ang="0">
                <a:pos x="16" y="22"/>
              </a:cxn>
              <a:cxn ang="0">
                <a:pos x="16" y="22"/>
              </a:cxn>
              <a:cxn ang="0">
                <a:pos x="16" y="22"/>
              </a:cxn>
              <a:cxn ang="0">
                <a:pos x="8" y="6"/>
              </a:cxn>
              <a:cxn ang="0">
                <a:pos x="6" y="2"/>
              </a:cxn>
              <a:cxn ang="0">
                <a:pos x="2" y="0"/>
              </a:cxn>
              <a:cxn ang="0">
                <a:pos x="2" y="0"/>
              </a:cxn>
              <a:cxn ang="0">
                <a:pos x="2" y="0"/>
              </a:cxn>
              <a:cxn ang="0">
                <a:pos x="0" y="0"/>
              </a:cxn>
              <a:cxn ang="0">
                <a:pos x="0" y="0"/>
              </a:cxn>
              <a:cxn ang="0">
                <a:pos x="0" y="2"/>
              </a:cxn>
              <a:cxn ang="0">
                <a:pos x="0" y="2"/>
              </a:cxn>
              <a:cxn ang="0">
                <a:pos x="2" y="2"/>
              </a:cxn>
              <a:cxn ang="0">
                <a:pos x="2" y="2"/>
              </a:cxn>
              <a:cxn ang="0">
                <a:pos x="2" y="2"/>
              </a:cxn>
              <a:cxn ang="0">
                <a:pos x="4" y="4"/>
              </a:cxn>
              <a:cxn ang="0">
                <a:pos x="6" y="8"/>
              </a:cxn>
              <a:cxn ang="0">
                <a:pos x="14" y="22"/>
              </a:cxn>
              <a:cxn ang="0">
                <a:pos x="14" y="22"/>
              </a:cxn>
              <a:cxn ang="0">
                <a:pos x="14" y="22"/>
              </a:cxn>
              <a:cxn ang="0">
                <a:pos x="22" y="44"/>
              </a:cxn>
              <a:cxn ang="0">
                <a:pos x="22" y="44"/>
              </a:cxn>
              <a:cxn ang="0">
                <a:pos x="24" y="42"/>
              </a:cxn>
              <a:cxn ang="0">
                <a:pos x="24" y="42"/>
              </a:cxn>
            </a:cxnLst>
            <a:rect l="0" t="0" r="r" b="b"/>
            <a:pathLst>
              <a:path w="24" h="44">
                <a:moveTo>
                  <a:pt x="24" y="42"/>
                </a:moveTo>
                <a:lnTo>
                  <a:pt x="24" y="42"/>
                </a:lnTo>
                <a:lnTo>
                  <a:pt x="16" y="22"/>
                </a:lnTo>
                <a:lnTo>
                  <a:pt x="16" y="22"/>
                </a:lnTo>
                <a:lnTo>
                  <a:pt x="16" y="22"/>
                </a:lnTo>
                <a:lnTo>
                  <a:pt x="8" y="6"/>
                </a:lnTo>
                <a:lnTo>
                  <a:pt x="6" y="2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lnTo>
                  <a:pt x="2" y="2"/>
                </a:lnTo>
                <a:lnTo>
                  <a:pt x="2" y="2"/>
                </a:lnTo>
                <a:lnTo>
                  <a:pt x="2" y="2"/>
                </a:lnTo>
                <a:lnTo>
                  <a:pt x="4" y="4"/>
                </a:lnTo>
                <a:lnTo>
                  <a:pt x="6" y="8"/>
                </a:lnTo>
                <a:lnTo>
                  <a:pt x="14" y="22"/>
                </a:lnTo>
                <a:lnTo>
                  <a:pt x="14" y="22"/>
                </a:lnTo>
                <a:lnTo>
                  <a:pt x="14" y="22"/>
                </a:lnTo>
                <a:lnTo>
                  <a:pt x="22" y="44"/>
                </a:lnTo>
                <a:lnTo>
                  <a:pt x="22" y="44"/>
                </a:lnTo>
                <a:lnTo>
                  <a:pt x="24" y="42"/>
                </a:lnTo>
                <a:lnTo>
                  <a:pt x="24" y="42"/>
                </a:ln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Freeform 101"/>
          <p:cNvSpPr>
            <a:spLocks/>
          </p:cNvSpPr>
          <p:nvPr/>
        </p:nvSpPr>
        <p:spPr bwMode="auto">
          <a:xfrm>
            <a:off x="2181561" y="2463062"/>
            <a:ext cx="37993" cy="75985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14" y="0"/>
              </a:cxn>
              <a:cxn ang="0">
                <a:pos x="0" y="30"/>
              </a:cxn>
              <a:cxn ang="0">
                <a:pos x="2" y="32"/>
              </a:cxn>
              <a:cxn ang="0">
                <a:pos x="16" y="0"/>
              </a:cxn>
              <a:cxn ang="0">
                <a:pos x="16" y="0"/>
              </a:cxn>
            </a:cxnLst>
            <a:rect l="0" t="0" r="r" b="b"/>
            <a:pathLst>
              <a:path w="16" h="32">
                <a:moveTo>
                  <a:pt x="16" y="0"/>
                </a:moveTo>
                <a:lnTo>
                  <a:pt x="14" y="0"/>
                </a:lnTo>
                <a:lnTo>
                  <a:pt x="0" y="30"/>
                </a:lnTo>
                <a:lnTo>
                  <a:pt x="2" y="3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102"/>
          <p:cNvSpPr>
            <a:spLocks/>
          </p:cNvSpPr>
          <p:nvPr/>
        </p:nvSpPr>
        <p:spPr bwMode="auto">
          <a:xfrm>
            <a:off x="1932234" y="2429818"/>
            <a:ext cx="130601" cy="85484"/>
          </a:xfrm>
          <a:custGeom>
            <a:avLst/>
            <a:gdLst/>
            <a:ahLst/>
            <a:cxnLst>
              <a:cxn ang="0">
                <a:pos x="18" y="32"/>
              </a:cxn>
              <a:cxn ang="0">
                <a:pos x="18" y="32"/>
              </a:cxn>
              <a:cxn ang="0">
                <a:pos x="20" y="28"/>
              </a:cxn>
              <a:cxn ang="0">
                <a:pos x="24" y="24"/>
              </a:cxn>
              <a:cxn ang="0">
                <a:pos x="34" y="14"/>
              </a:cxn>
              <a:cxn ang="0">
                <a:pos x="46" y="6"/>
              </a:cxn>
              <a:cxn ang="0">
                <a:pos x="53" y="4"/>
              </a:cxn>
              <a:cxn ang="0">
                <a:pos x="53" y="4"/>
              </a:cxn>
              <a:cxn ang="0">
                <a:pos x="53" y="4"/>
              </a:cxn>
              <a:cxn ang="0">
                <a:pos x="55" y="4"/>
              </a:cxn>
              <a:cxn ang="0">
                <a:pos x="55" y="4"/>
              </a:cxn>
              <a:cxn ang="0">
                <a:pos x="55" y="0"/>
              </a:cxn>
              <a:cxn ang="0">
                <a:pos x="55" y="0"/>
              </a:cxn>
              <a:cxn ang="0">
                <a:pos x="53" y="0"/>
              </a:cxn>
              <a:cxn ang="0">
                <a:pos x="53" y="0"/>
              </a:cxn>
              <a:cxn ang="0">
                <a:pos x="53" y="0"/>
              </a:cxn>
              <a:cxn ang="0">
                <a:pos x="46" y="4"/>
              </a:cxn>
              <a:cxn ang="0">
                <a:pos x="34" y="10"/>
              </a:cxn>
              <a:cxn ang="0">
                <a:pos x="24" y="20"/>
              </a:cxn>
              <a:cxn ang="0">
                <a:pos x="18" y="30"/>
              </a:cxn>
              <a:cxn ang="0">
                <a:pos x="18" y="30"/>
              </a:cxn>
              <a:cxn ang="0">
                <a:pos x="2" y="0"/>
              </a:cxn>
              <a:cxn ang="0">
                <a:pos x="0" y="0"/>
              </a:cxn>
              <a:cxn ang="0">
                <a:pos x="18" y="36"/>
              </a:cxn>
              <a:cxn ang="0">
                <a:pos x="18" y="32"/>
              </a:cxn>
              <a:cxn ang="0">
                <a:pos x="18" y="32"/>
              </a:cxn>
            </a:cxnLst>
            <a:rect l="0" t="0" r="r" b="b"/>
            <a:pathLst>
              <a:path w="55" h="36">
                <a:moveTo>
                  <a:pt x="18" y="32"/>
                </a:moveTo>
                <a:lnTo>
                  <a:pt x="18" y="32"/>
                </a:lnTo>
                <a:lnTo>
                  <a:pt x="20" y="28"/>
                </a:lnTo>
                <a:lnTo>
                  <a:pt x="24" y="24"/>
                </a:lnTo>
                <a:lnTo>
                  <a:pt x="34" y="14"/>
                </a:lnTo>
                <a:lnTo>
                  <a:pt x="46" y="6"/>
                </a:lnTo>
                <a:lnTo>
                  <a:pt x="53" y="4"/>
                </a:lnTo>
                <a:lnTo>
                  <a:pt x="53" y="4"/>
                </a:lnTo>
                <a:lnTo>
                  <a:pt x="53" y="4"/>
                </a:lnTo>
                <a:lnTo>
                  <a:pt x="55" y="4"/>
                </a:lnTo>
                <a:lnTo>
                  <a:pt x="55" y="4"/>
                </a:lnTo>
                <a:lnTo>
                  <a:pt x="55" y="0"/>
                </a:lnTo>
                <a:lnTo>
                  <a:pt x="55" y="0"/>
                </a:lnTo>
                <a:lnTo>
                  <a:pt x="53" y="0"/>
                </a:lnTo>
                <a:lnTo>
                  <a:pt x="53" y="0"/>
                </a:lnTo>
                <a:lnTo>
                  <a:pt x="53" y="0"/>
                </a:lnTo>
                <a:lnTo>
                  <a:pt x="46" y="4"/>
                </a:lnTo>
                <a:lnTo>
                  <a:pt x="34" y="10"/>
                </a:lnTo>
                <a:lnTo>
                  <a:pt x="24" y="20"/>
                </a:lnTo>
                <a:lnTo>
                  <a:pt x="18" y="30"/>
                </a:lnTo>
                <a:lnTo>
                  <a:pt x="18" y="30"/>
                </a:lnTo>
                <a:lnTo>
                  <a:pt x="2" y="0"/>
                </a:lnTo>
                <a:lnTo>
                  <a:pt x="0" y="0"/>
                </a:lnTo>
                <a:lnTo>
                  <a:pt x="18" y="36"/>
                </a:lnTo>
                <a:lnTo>
                  <a:pt x="18" y="32"/>
                </a:lnTo>
                <a:lnTo>
                  <a:pt x="18" y="32"/>
                </a:ln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103"/>
          <p:cNvSpPr>
            <a:spLocks/>
          </p:cNvSpPr>
          <p:nvPr/>
        </p:nvSpPr>
        <p:spPr bwMode="auto">
          <a:xfrm>
            <a:off x="1823005" y="3320274"/>
            <a:ext cx="113978" cy="159095"/>
          </a:xfrm>
          <a:custGeom>
            <a:avLst/>
            <a:gdLst/>
            <a:ahLst/>
            <a:cxnLst>
              <a:cxn ang="0">
                <a:pos x="20" y="65"/>
              </a:cxn>
              <a:cxn ang="0">
                <a:pos x="0" y="67"/>
              </a:cxn>
              <a:cxn ang="0">
                <a:pos x="0" y="67"/>
              </a:cxn>
              <a:cxn ang="0">
                <a:pos x="2" y="61"/>
              </a:cxn>
              <a:cxn ang="0">
                <a:pos x="8" y="43"/>
              </a:cxn>
              <a:cxn ang="0">
                <a:pos x="20" y="21"/>
              </a:cxn>
              <a:cxn ang="0">
                <a:pos x="28" y="12"/>
              </a:cxn>
              <a:cxn ang="0">
                <a:pos x="36" y="2"/>
              </a:cxn>
              <a:cxn ang="0">
                <a:pos x="36" y="2"/>
              </a:cxn>
              <a:cxn ang="0">
                <a:pos x="40" y="0"/>
              </a:cxn>
              <a:cxn ang="0">
                <a:pos x="44" y="0"/>
              </a:cxn>
              <a:cxn ang="0">
                <a:pos x="48" y="2"/>
              </a:cxn>
              <a:cxn ang="0">
                <a:pos x="48" y="2"/>
              </a:cxn>
              <a:cxn ang="0">
                <a:pos x="42" y="8"/>
              </a:cxn>
              <a:cxn ang="0">
                <a:pos x="34" y="23"/>
              </a:cxn>
              <a:cxn ang="0">
                <a:pos x="24" y="45"/>
              </a:cxn>
              <a:cxn ang="0">
                <a:pos x="22" y="55"/>
              </a:cxn>
              <a:cxn ang="0">
                <a:pos x="20" y="65"/>
              </a:cxn>
              <a:cxn ang="0">
                <a:pos x="20" y="65"/>
              </a:cxn>
            </a:cxnLst>
            <a:rect l="0" t="0" r="r" b="b"/>
            <a:pathLst>
              <a:path w="48" h="67">
                <a:moveTo>
                  <a:pt x="20" y="65"/>
                </a:moveTo>
                <a:lnTo>
                  <a:pt x="0" y="67"/>
                </a:lnTo>
                <a:lnTo>
                  <a:pt x="0" y="67"/>
                </a:lnTo>
                <a:lnTo>
                  <a:pt x="2" y="61"/>
                </a:lnTo>
                <a:lnTo>
                  <a:pt x="8" y="43"/>
                </a:lnTo>
                <a:lnTo>
                  <a:pt x="20" y="21"/>
                </a:lnTo>
                <a:lnTo>
                  <a:pt x="28" y="12"/>
                </a:lnTo>
                <a:lnTo>
                  <a:pt x="36" y="2"/>
                </a:lnTo>
                <a:lnTo>
                  <a:pt x="36" y="2"/>
                </a:lnTo>
                <a:lnTo>
                  <a:pt x="40" y="0"/>
                </a:lnTo>
                <a:lnTo>
                  <a:pt x="44" y="0"/>
                </a:lnTo>
                <a:lnTo>
                  <a:pt x="48" y="2"/>
                </a:lnTo>
                <a:lnTo>
                  <a:pt x="48" y="2"/>
                </a:lnTo>
                <a:lnTo>
                  <a:pt x="42" y="8"/>
                </a:lnTo>
                <a:lnTo>
                  <a:pt x="34" y="23"/>
                </a:lnTo>
                <a:lnTo>
                  <a:pt x="24" y="45"/>
                </a:lnTo>
                <a:lnTo>
                  <a:pt x="22" y="55"/>
                </a:lnTo>
                <a:lnTo>
                  <a:pt x="20" y="65"/>
                </a:lnTo>
                <a:lnTo>
                  <a:pt x="20" y="65"/>
                </a:lnTo>
                <a:close/>
              </a:path>
            </a:pathLst>
          </a:custGeom>
          <a:solidFill>
            <a:srgbClr val="FFFFFF"/>
          </a:solidFill>
          <a:ln w="4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68"/>
          <p:cNvSpPr>
            <a:spLocks noEditPoints="1"/>
          </p:cNvSpPr>
          <p:nvPr/>
        </p:nvSpPr>
        <p:spPr bwMode="auto">
          <a:xfrm>
            <a:off x="3658531" y="2142369"/>
            <a:ext cx="862972" cy="3145672"/>
          </a:xfrm>
          <a:custGeom>
            <a:avLst/>
            <a:gdLst/>
            <a:ahLst/>
            <a:cxnLst>
              <a:cxn ang="0">
                <a:pos x="115" y="75"/>
              </a:cxn>
              <a:cxn ang="0">
                <a:pos x="119" y="69"/>
              </a:cxn>
              <a:cxn ang="0">
                <a:pos x="115" y="72"/>
              </a:cxn>
              <a:cxn ang="0">
                <a:pos x="115" y="66"/>
              </a:cxn>
              <a:cxn ang="0">
                <a:pos x="118" y="66"/>
              </a:cxn>
              <a:cxn ang="0">
                <a:pos x="116" y="63"/>
              </a:cxn>
              <a:cxn ang="0">
                <a:pos x="115" y="60"/>
              </a:cxn>
              <a:cxn ang="0">
                <a:pos x="118" y="49"/>
              </a:cxn>
              <a:cxn ang="0">
                <a:pos x="124" y="45"/>
              </a:cxn>
              <a:cxn ang="0">
                <a:pos x="119" y="47"/>
              </a:cxn>
              <a:cxn ang="0">
                <a:pos x="121" y="25"/>
              </a:cxn>
              <a:cxn ang="0">
                <a:pos x="110" y="3"/>
              </a:cxn>
              <a:cxn ang="0">
                <a:pos x="91" y="0"/>
              </a:cxn>
              <a:cxn ang="0">
                <a:pos x="75" y="6"/>
              </a:cxn>
              <a:cxn ang="0">
                <a:pos x="63" y="19"/>
              </a:cxn>
              <a:cxn ang="0">
                <a:pos x="63" y="39"/>
              </a:cxn>
              <a:cxn ang="0">
                <a:pos x="55" y="41"/>
              </a:cxn>
              <a:cxn ang="0">
                <a:pos x="61" y="44"/>
              </a:cxn>
              <a:cxn ang="0">
                <a:pos x="53" y="44"/>
              </a:cxn>
              <a:cxn ang="0">
                <a:pos x="58" y="47"/>
              </a:cxn>
              <a:cxn ang="0">
                <a:pos x="58" y="55"/>
              </a:cxn>
              <a:cxn ang="0">
                <a:pos x="31" y="58"/>
              </a:cxn>
              <a:cxn ang="0">
                <a:pos x="14" y="85"/>
              </a:cxn>
              <a:cxn ang="0">
                <a:pos x="1" y="120"/>
              </a:cxn>
              <a:cxn ang="0">
                <a:pos x="0" y="134"/>
              </a:cxn>
              <a:cxn ang="0">
                <a:pos x="17" y="148"/>
              </a:cxn>
              <a:cxn ang="0">
                <a:pos x="23" y="157"/>
              </a:cxn>
              <a:cxn ang="0">
                <a:pos x="9" y="192"/>
              </a:cxn>
              <a:cxn ang="0">
                <a:pos x="20" y="201"/>
              </a:cxn>
              <a:cxn ang="0">
                <a:pos x="15" y="271"/>
              </a:cxn>
              <a:cxn ang="0">
                <a:pos x="22" y="313"/>
              </a:cxn>
              <a:cxn ang="0">
                <a:pos x="50" y="365"/>
              </a:cxn>
              <a:cxn ang="0">
                <a:pos x="48" y="409"/>
              </a:cxn>
              <a:cxn ang="0">
                <a:pos x="48" y="428"/>
              </a:cxn>
              <a:cxn ang="0">
                <a:pos x="48" y="444"/>
              </a:cxn>
              <a:cxn ang="0">
                <a:pos x="67" y="444"/>
              </a:cxn>
              <a:cxn ang="0">
                <a:pos x="69" y="427"/>
              </a:cxn>
              <a:cxn ang="0">
                <a:pos x="80" y="413"/>
              </a:cxn>
              <a:cxn ang="0">
                <a:pos x="83" y="433"/>
              </a:cxn>
              <a:cxn ang="0">
                <a:pos x="83" y="446"/>
              </a:cxn>
              <a:cxn ang="0">
                <a:pos x="100" y="420"/>
              </a:cxn>
              <a:cxn ang="0">
                <a:pos x="96" y="397"/>
              </a:cxn>
              <a:cxn ang="0">
                <a:pos x="104" y="387"/>
              </a:cxn>
              <a:cxn ang="0">
                <a:pos x="100" y="383"/>
              </a:cxn>
              <a:cxn ang="0">
                <a:pos x="99" y="375"/>
              </a:cxn>
              <a:cxn ang="0">
                <a:pos x="91" y="367"/>
              </a:cxn>
              <a:cxn ang="0">
                <a:pos x="104" y="241"/>
              </a:cxn>
              <a:cxn ang="0">
                <a:pos x="108" y="214"/>
              </a:cxn>
              <a:cxn ang="0">
                <a:pos x="97" y="167"/>
              </a:cxn>
              <a:cxn ang="0">
                <a:pos x="110" y="157"/>
              </a:cxn>
              <a:cxn ang="0">
                <a:pos x="119" y="149"/>
              </a:cxn>
              <a:cxn ang="0">
                <a:pos x="124" y="91"/>
              </a:cxn>
              <a:cxn ang="0">
                <a:pos x="30" y="127"/>
              </a:cxn>
              <a:cxn ang="0">
                <a:pos x="30" y="118"/>
              </a:cxn>
              <a:cxn ang="0">
                <a:pos x="31" y="126"/>
              </a:cxn>
            </a:cxnLst>
            <a:rect l="0" t="0" r="r" b="b"/>
            <a:pathLst>
              <a:path w="124" h="452">
                <a:moveTo>
                  <a:pt x="124" y="83"/>
                </a:moveTo>
                <a:lnTo>
                  <a:pt x="124" y="83"/>
                </a:lnTo>
                <a:lnTo>
                  <a:pt x="113" y="74"/>
                </a:lnTo>
                <a:lnTo>
                  <a:pt x="113" y="74"/>
                </a:lnTo>
                <a:lnTo>
                  <a:pt x="115" y="75"/>
                </a:lnTo>
                <a:lnTo>
                  <a:pt x="116" y="75"/>
                </a:lnTo>
                <a:lnTo>
                  <a:pt x="118" y="74"/>
                </a:lnTo>
                <a:lnTo>
                  <a:pt x="118" y="74"/>
                </a:lnTo>
                <a:lnTo>
                  <a:pt x="119" y="71"/>
                </a:lnTo>
                <a:lnTo>
                  <a:pt x="119" y="69"/>
                </a:lnTo>
                <a:lnTo>
                  <a:pt x="119" y="68"/>
                </a:lnTo>
                <a:lnTo>
                  <a:pt x="119" y="68"/>
                </a:lnTo>
                <a:lnTo>
                  <a:pt x="119" y="71"/>
                </a:lnTo>
                <a:lnTo>
                  <a:pt x="118" y="72"/>
                </a:lnTo>
                <a:lnTo>
                  <a:pt x="115" y="72"/>
                </a:lnTo>
                <a:lnTo>
                  <a:pt x="115" y="72"/>
                </a:lnTo>
                <a:lnTo>
                  <a:pt x="113" y="71"/>
                </a:lnTo>
                <a:lnTo>
                  <a:pt x="113" y="69"/>
                </a:lnTo>
                <a:lnTo>
                  <a:pt x="115" y="68"/>
                </a:lnTo>
                <a:lnTo>
                  <a:pt x="115" y="66"/>
                </a:lnTo>
                <a:lnTo>
                  <a:pt x="115" y="66"/>
                </a:lnTo>
                <a:lnTo>
                  <a:pt x="115" y="64"/>
                </a:lnTo>
                <a:lnTo>
                  <a:pt x="116" y="66"/>
                </a:lnTo>
                <a:lnTo>
                  <a:pt x="116" y="66"/>
                </a:lnTo>
                <a:lnTo>
                  <a:pt x="118" y="66"/>
                </a:lnTo>
                <a:lnTo>
                  <a:pt x="119" y="66"/>
                </a:lnTo>
                <a:lnTo>
                  <a:pt x="119" y="66"/>
                </a:lnTo>
                <a:lnTo>
                  <a:pt x="118" y="66"/>
                </a:lnTo>
                <a:lnTo>
                  <a:pt x="116" y="66"/>
                </a:lnTo>
                <a:lnTo>
                  <a:pt x="116" y="63"/>
                </a:lnTo>
                <a:lnTo>
                  <a:pt x="116" y="63"/>
                </a:lnTo>
                <a:lnTo>
                  <a:pt x="115" y="61"/>
                </a:lnTo>
                <a:lnTo>
                  <a:pt x="113" y="61"/>
                </a:lnTo>
                <a:lnTo>
                  <a:pt x="113" y="61"/>
                </a:lnTo>
                <a:lnTo>
                  <a:pt x="115" y="60"/>
                </a:lnTo>
                <a:lnTo>
                  <a:pt x="118" y="56"/>
                </a:lnTo>
                <a:lnTo>
                  <a:pt x="118" y="56"/>
                </a:lnTo>
                <a:lnTo>
                  <a:pt x="118" y="50"/>
                </a:lnTo>
                <a:lnTo>
                  <a:pt x="118" y="49"/>
                </a:lnTo>
                <a:lnTo>
                  <a:pt x="118" y="49"/>
                </a:lnTo>
                <a:lnTo>
                  <a:pt x="118" y="49"/>
                </a:lnTo>
                <a:lnTo>
                  <a:pt x="121" y="49"/>
                </a:lnTo>
                <a:lnTo>
                  <a:pt x="121" y="49"/>
                </a:lnTo>
                <a:lnTo>
                  <a:pt x="122" y="47"/>
                </a:lnTo>
                <a:lnTo>
                  <a:pt x="124" y="45"/>
                </a:lnTo>
                <a:lnTo>
                  <a:pt x="124" y="45"/>
                </a:lnTo>
                <a:lnTo>
                  <a:pt x="122" y="45"/>
                </a:lnTo>
                <a:lnTo>
                  <a:pt x="121" y="47"/>
                </a:lnTo>
                <a:lnTo>
                  <a:pt x="121" y="47"/>
                </a:lnTo>
                <a:lnTo>
                  <a:pt x="119" y="47"/>
                </a:lnTo>
                <a:lnTo>
                  <a:pt x="119" y="45"/>
                </a:lnTo>
                <a:lnTo>
                  <a:pt x="121" y="41"/>
                </a:lnTo>
                <a:lnTo>
                  <a:pt x="121" y="41"/>
                </a:lnTo>
                <a:lnTo>
                  <a:pt x="121" y="31"/>
                </a:lnTo>
                <a:lnTo>
                  <a:pt x="121" y="25"/>
                </a:lnTo>
                <a:lnTo>
                  <a:pt x="119" y="16"/>
                </a:lnTo>
                <a:lnTo>
                  <a:pt x="119" y="16"/>
                </a:lnTo>
                <a:lnTo>
                  <a:pt x="115" y="6"/>
                </a:lnTo>
                <a:lnTo>
                  <a:pt x="113" y="5"/>
                </a:lnTo>
                <a:lnTo>
                  <a:pt x="110" y="3"/>
                </a:lnTo>
                <a:lnTo>
                  <a:pt x="110" y="3"/>
                </a:lnTo>
                <a:lnTo>
                  <a:pt x="104" y="1"/>
                </a:lnTo>
                <a:lnTo>
                  <a:pt x="99" y="1"/>
                </a:lnTo>
                <a:lnTo>
                  <a:pt x="99" y="1"/>
                </a:lnTo>
                <a:lnTo>
                  <a:pt x="91" y="0"/>
                </a:lnTo>
                <a:lnTo>
                  <a:pt x="85" y="0"/>
                </a:lnTo>
                <a:lnTo>
                  <a:pt x="85" y="0"/>
                </a:lnTo>
                <a:lnTo>
                  <a:pt x="81" y="0"/>
                </a:lnTo>
                <a:lnTo>
                  <a:pt x="78" y="1"/>
                </a:lnTo>
                <a:lnTo>
                  <a:pt x="75" y="6"/>
                </a:lnTo>
                <a:lnTo>
                  <a:pt x="75" y="6"/>
                </a:lnTo>
                <a:lnTo>
                  <a:pt x="70" y="12"/>
                </a:lnTo>
                <a:lnTo>
                  <a:pt x="66" y="17"/>
                </a:lnTo>
                <a:lnTo>
                  <a:pt x="66" y="17"/>
                </a:lnTo>
                <a:lnTo>
                  <a:pt x="63" y="19"/>
                </a:lnTo>
                <a:lnTo>
                  <a:pt x="61" y="22"/>
                </a:lnTo>
                <a:lnTo>
                  <a:pt x="61" y="28"/>
                </a:lnTo>
                <a:lnTo>
                  <a:pt x="61" y="28"/>
                </a:lnTo>
                <a:lnTo>
                  <a:pt x="63" y="33"/>
                </a:lnTo>
                <a:lnTo>
                  <a:pt x="63" y="39"/>
                </a:lnTo>
                <a:lnTo>
                  <a:pt x="63" y="39"/>
                </a:lnTo>
                <a:lnTo>
                  <a:pt x="61" y="41"/>
                </a:lnTo>
                <a:lnTo>
                  <a:pt x="58" y="42"/>
                </a:lnTo>
                <a:lnTo>
                  <a:pt x="55" y="41"/>
                </a:lnTo>
                <a:lnTo>
                  <a:pt x="55" y="41"/>
                </a:lnTo>
                <a:lnTo>
                  <a:pt x="56" y="42"/>
                </a:lnTo>
                <a:lnTo>
                  <a:pt x="59" y="42"/>
                </a:lnTo>
                <a:lnTo>
                  <a:pt x="59" y="42"/>
                </a:lnTo>
                <a:lnTo>
                  <a:pt x="61" y="42"/>
                </a:lnTo>
                <a:lnTo>
                  <a:pt x="61" y="44"/>
                </a:lnTo>
                <a:lnTo>
                  <a:pt x="59" y="45"/>
                </a:lnTo>
                <a:lnTo>
                  <a:pt x="58" y="45"/>
                </a:lnTo>
                <a:lnTo>
                  <a:pt x="58" y="45"/>
                </a:lnTo>
                <a:lnTo>
                  <a:pt x="55" y="44"/>
                </a:lnTo>
                <a:lnTo>
                  <a:pt x="53" y="44"/>
                </a:lnTo>
                <a:lnTo>
                  <a:pt x="53" y="44"/>
                </a:lnTo>
                <a:lnTo>
                  <a:pt x="55" y="45"/>
                </a:lnTo>
                <a:lnTo>
                  <a:pt x="55" y="45"/>
                </a:lnTo>
                <a:lnTo>
                  <a:pt x="58" y="47"/>
                </a:lnTo>
                <a:lnTo>
                  <a:pt x="58" y="47"/>
                </a:lnTo>
                <a:lnTo>
                  <a:pt x="59" y="47"/>
                </a:lnTo>
                <a:lnTo>
                  <a:pt x="59" y="49"/>
                </a:lnTo>
                <a:lnTo>
                  <a:pt x="59" y="49"/>
                </a:lnTo>
                <a:lnTo>
                  <a:pt x="58" y="52"/>
                </a:lnTo>
                <a:lnTo>
                  <a:pt x="58" y="55"/>
                </a:lnTo>
                <a:lnTo>
                  <a:pt x="58" y="55"/>
                </a:lnTo>
                <a:lnTo>
                  <a:pt x="48" y="56"/>
                </a:lnTo>
                <a:lnTo>
                  <a:pt x="48" y="56"/>
                </a:lnTo>
                <a:lnTo>
                  <a:pt x="31" y="58"/>
                </a:lnTo>
                <a:lnTo>
                  <a:pt x="31" y="58"/>
                </a:lnTo>
                <a:lnTo>
                  <a:pt x="28" y="58"/>
                </a:lnTo>
                <a:lnTo>
                  <a:pt x="26" y="60"/>
                </a:lnTo>
                <a:lnTo>
                  <a:pt x="26" y="60"/>
                </a:lnTo>
                <a:lnTo>
                  <a:pt x="18" y="74"/>
                </a:lnTo>
                <a:lnTo>
                  <a:pt x="14" y="85"/>
                </a:lnTo>
                <a:lnTo>
                  <a:pt x="11" y="94"/>
                </a:lnTo>
                <a:lnTo>
                  <a:pt x="11" y="94"/>
                </a:lnTo>
                <a:lnTo>
                  <a:pt x="6" y="110"/>
                </a:lnTo>
                <a:lnTo>
                  <a:pt x="1" y="120"/>
                </a:lnTo>
                <a:lnTo>
                  <a:pt x="1" y="120"/>
                </a:lnTo>
                <a:lnTo>
                  <a:pt x="0" y="124"/>
                </a:lnTo>
                <a:lnTo>
                  <a:pt x="0" y="129"/>
                </a:lnTo>
                <a:lnTo>
                  <a:pt x="0" y="129"/>
                </a:lnTo>
                <a:lnTo>
                  <a:pt x="0" y="131"/>
                </a:lnTo>
                <a:lnTo>
                  <a:pt x="0" y="134"/>
                </a:lnTo>
                <a:lnTo>
                  <a:pt x="3" y="137"/>
                </a:lnTo>
                <a:lnTo>
                  <a:pt x="3" y="137"/>
                </a:lnTo>
                <a:lnTo>
                  <a:pt x="9" y="142"/>
                </a:lnTo>
                <a:lnTo>
                  <a:pt x="17" y="148"/>
                </a:lnTo>
                <a:lnTo>
                  <a:pt x="17" y="148"/>
                </a:lnTo>
                <a:lnTo>
                  <a:pt x="23" y="153"/>
                </a:lnTo>
                <a:lnTo>
                  <a:pt x="25" y="154"/>
                </a:lnTo>
                <a:lnTo>
                  <a:pt x="20" y="157"/>
                </a:lnTo>
                <a:lnTo>
                  <a:pt x="23" y="157"/>
                </a:lnTo>
                <a:lnTo>
                  <a:pt x="23" y="157"/>
                </a:lnTo>
                <a:lnTo>
                  <a:pt x="20" y="162"/>
                </a:lnTo>
                <a:lnTo>
                  <a:pt x="14" y="176"/>
                </a:lnTo>
                <a:lnTo>
                  <a:pt x="14" y="176"/>
                </a:lnTo>
                <a:lnTo>
                  <a:pt x="9" y="192"/>
                </a:lnTo>
                <a:lnTo>
                  <a:pt x="9" y="192"/>
                </a:lnTo>
                <a:lnTo>
                  <a:pt x="14" y="197"/>
                </a:lnTo>
                <a:lnTo>
                  <a:pt x="14" y="197"/>
                </a:lnTo>
                <a:lnTo>
                  <a:pt x="18" y="200"/>
                </a:lnTo>
                <a:lnTo>
                  <a:pt x="20" y="201"/>
                </a:lnTo>
                <a:lnTo>
                  <a:pt x="20" y="201"/>
                </a:lnTo>
                <a:lnTo>
                  <a:pt x="15" y="217"/>
                </a:lnTo>
                <a:lnTo>
                  <a:pt x="12" y="242"/>
                </a:lnTo>
                <a:lnTo>
                  <a:pt x="12" y="242"/>
                </a:lnTo>
                <a:lnTo>
                  <a:pt x="12" y="255"/>
                </a:lnTo>
                <a:lnTo>
                  <a:pt x="15" y="271"/>
                </a:lnTo>
                <a:lnTo>
                  <a:pt x="18" y="294"/>
                </a:lnTo>
                <a:lnTo>
                  <a:pt x="18" y="294"/>
                </a:lnTo>
                <a:lnTo>
                  <a:pt x="18" y="305"/>
                </a:lnTo>
                <a:lnTo>
                  <a:pt x="20" y="310"/>
                </a:lnTo>
                <a:lnTo>
                  <a:pt x="22" y="313"/>
                </a:lnTo>
                <a:lnTo>
                  <a:pt x="22" y="313"/>
                </a:lnTo>
                <a:lnTo>
                  <a:pt x="39" y="346"/>
                </a:lnTo>
                <a:lnTo>
                  <a:pt x="39" y="346"/>
                </a:lnTo>
                <a:lnTo>
                  <a:pt x="50" y="365"/>
                </a:lnTo>
                <a:lnTo>
                  <a:pt x="50" y="365"/>
                </a:lnTo>
                <a:lnTo>
                  <a:pt x="48" y="389"/>
                </a:lnTo>
                <a:lnTo>
                  <a:pt x="48" y="389"/>
                </a:lnTo>
                <a:lnTo>
                  <a:pt x="48" y="400"/>
                </a:lnTo>
                <a:lnTo>
                  <a:pt x="48" y="409"/>
                </a:lnTo>
                <a:lnTo>
                  <a:pt x="48" y="409"/>
                </a:lnTo>
                <a:lnTo>
                  <a:pt x="47" y="417"/>
                </a:lnTo>
                <a:lnTo>
                  <a:pt x="48" y="417"/>
                </a:lnTo>
                <a:lnTo>
                  <a:pt x="48" y="417"/>
                </a:lnTo>
                <a:lnTo>
                  <a:pt x="48" y="420"/>
                </a:lnTo>
                <a:lnTo>
                  <a:pt x="48" y="428"/>
                </a:lnTo>
                <a:lnTo>
                  <a:pt x="48" y="428"/>
                </a:lnTo>
                <a:lnTo>
                  <a:pt x="47" y="438"/>
                </a:lnTo>
                <a:lnTo>
                  <a:pt x="47" y="441"/>
                </a:lnTo>
                <a:lnTo>
                  <a:pt x="48" y="444"/>
                </a:lnTo>
                <a:lnTo>
                  <a:pt x="48" y="444"/>
                </a:lnTo>
                <a:lnTo>
                  <a:pt x="53" y="449"/>
                </a:lnTo>
                <a:lnTo>
                  <a:pt x="56" y="452"/>
                </a:lnTo>
                <a:lnTo>
                  <a:pt x="56" y="452"/>
                </a:lnTo>
                <a:lnTo>
                  <a:pt x="64" y="449"/>
                </a:lnTo>
                <a:lnTo>
                  <a:pt x="67" y="444"/>
                </a:lnTo>
                <a:lnTo>
                  <a:pt x="70" y="441"/>
                </a:lnTo>
                <a:lnTo>
                  <a:pt x="70" y="441"/>
                </a:lnTo>
                <a:lnTo>
                  <a:pt x="70" y="433"/>
                </a:lnTo>
                <a:lnTo>
                  <a:pt x="69" y="427"/>
                </a:lnTo>
                <a:lnTo>
                  <a:pt x="69" y="427"/>
                </a:lnTo>
                <a:lnTo>
                  <a:pt x="70" y="416"/>
                </a:lnTo>
                <a:lnTo>
                  <a:pt x="70" y="416"/>
                </a:lnTo>
                <a:lnTo>
                  <a:pt x="77" y="414"/>
                </a:lnTo>
                <a:lnTo>
                  <a:pt x="77" y="414"/>
                </a:lnTo>
                <a:lnTo>
                  <a:pt x="80" y="413"/>
                </a:lnTo>
                <a:lnTo>
                  <a:pt x="80" y="413"/>
                </a:lnTo>
                <a:lnTo>
                  <a:pt x="81" y="417"/>
                </a:lnTo>
                <a:lnTo>
                  <a:pt x="83" y="425"/>
                </a:lnTo>
                <a:lnTo>
                  <a:pt x="83" y="425"/>
                </a:lnTo>
                <a:lnTo>
                  <a:pt x="83" y="433"/>
                </a:lnTo>
                <a:lnTo>
                  <a:pt x="81" y="441"/>
                </a:lnTo>
                <a:lnTo>
                  <a:pt x="81" y="441"/>
                </a:lnTo>
                <a:lnTo>
                  <a:pt x="81" y="444"/>
                </a:lnTo>
                <a:lnTo>
                  <a:pt x="81" y="446"/>
                </a:lnTo>
                <a:lnTo>
                  <a:pt x="83" y="446"/>
                </a:lnTo>
                <a:lnTo>
                  <a:pt x="85" y="444"/>
                </a:lnTo>
                <a:lnTo>
                  <a:pt x="85" y="444"/>
                </a:lnTo>
                <a:lnTo>
                  <a:pt x="94" y="435"/>
                </a:lnTo>
                <a:lnTo>
                  <a:pt x="99" y="427"/>
                </a:lnTo>
                <a:lnTo>
                  <a:pt x="100" y="420"/>
                </a:lnTo>
                <a:lnTo>
                  <a:pt x="100" y="420"/>
                </a:lnTo>
                <a:lnTo>
                  <a:pt x="99" y="413"/>
                </a:lnTo>
                <a:lnTo>
                  <a:pt x="97" y="408"/>
                </a:lnTo>
                <a:lnTo>
                  <a:pt x="97" y="408"/>
                </a:lnTo>
                <a:lnTo>
                  <a:pt x="96" y="397"/>
                </a:lnTo>
                <a:lnTo>
                  <a:pt x="97" y="392"/>
                </a:lnTo>
                <a:lnTo>
                  <a:pt x="97" y="389"/>
                </a:lnTo>
                <a:lnTo>
                  <a:pt x="97" y="389"/>
                </a:lnTo>
                <a:lnTo>
                  <a:pt x="104" y="392"/>
                </a:lnTo>
                <a:lnTo>
                  <a:pt x="104" y="387"/>
                </a:lnTo>
                <a:lnTo>
                  <a:pt x="104" y="387"/>
                </a:lnTo>
                <a:lnTo>
                  <a:pt x="102" y="386"/>
                </a:lnTo>
                <a:lnTo>
                  <a:pt x="100" y="384"/>
                </a:lnTo>
                <a:lnTo>
                  <a:pt x="100" y="383"/>
                </a:lnTo>
                <a:lnTo>
                  <a:pt x="100" y="383"/>
                </a:lnTo>
                <a:lnTo>
                  <a:pt x="99" y="379"/>
                </a:lnTo>
                <a:lnTo>
                  <a:pt x="97" y="378"/>
                </a:lnTo>
                <a:lnTo>
                  <a:pt x="97" y="378"/>
                </a:lnTo>
                <a:lnTo>
                  <a:pt x="97" y="376"/>
                </a:lnTo>
                <a:lnTo>
                  <a:pt x="99" y="375"/>
                </a:lnTo>
                <a:lnTo>
                  <a:pt x="99" y="375"/>
                </a:lnTo>
                <a:lnTo>
                  <a:pt x="94" y="372"/>
                </a:lnTo>
                <a:lnTo>
                  <a:pt x="91" y="368"/>
                </a:lnTo>
                <a:lnTo>
                  <a:pt x="91" y="367"/>
                </a:lnTo>
                <a:lnTo>
                  <a:pt x="91" y="367"/>
                </a:lnTo>
                <a:lnTo>
                  <a:pt x="93" y="340"/>
                </a:lnTo>
                <a:lnTo>
                  <a:pt x="96" y="298"/>
                </a:lnTo>
                <a:lnTo>
                  <a:pt x="96" y="298"/>
                </a:lnTo>
                <a:lnTo>
                  <a:pt x="99" y="264"/>
                </a:lnTo>
                <a:lnTo>
                  <a:pt x="104" y="241"/>
                </a:lnTo>
                <a:lnTo>
                  <a:pt x="104" y="241"/>
                </a:lnTo>
                <a:lnTo>
                  <a:pt x="105" y="225"/>
                </a:lnTo>
                <a:lnTo>
                  <a:pt x="105" y="217"/>
                </a:lnTo>
                <a:lnTo>
                  <a:pt x="108" y="214"/>
                </a:lnTo>
                <a:lnTo>
                  <a:pt x="108" y="214"/>
                </a:lnTo>
                <a:lnTo>
                  <a:pt x="105" y="205"/>
                </a:lnTo>
                <a:lnTo>
                  <a:pt x="100" y="187"/>
                </a:lnTo>
                <a:lnTo>
                  <a:pt x="100" y="187"/>
                </a:lnTo>
                <a:lnTo>
                  <a:pt x="97" y="167"/>
                </a:lnTo>
                <a:lnTo>
                  <a:pt x="97" y="167"/>
                </a:lnTo>
                <a:lnTo>
                  <a:pt x="100" y="165"/>
                </a:lnTo>
                <a:lnTo>
                  <a:pt x="105" y="160"/>
                </a:lnTo>
                <a:lnTo>
                  <a:pt x="105" y="160"/>
                </a:lnTo>
                <a:lnTo>
                  <a:pt x="107" y="159"/>
                </a:lnTo>
                <a:lnTo>
                  <a:pt x="110" y="157"/>
                </a:lnTo>
                <a:lnTo>
                  <a:pt x="110" y="157"/>
                </a:lnTo>
                <a:lnTo>
                  <a:pt x="115" y="156"/>
                </a:lnTo>
                <a:lnTo>
                  <a:pt x="118" y="154"/>
                </a:lnTo>
                <a:lnTo>
                  <a:pt x="119" y="149"/>
                </a:lnTo>
                <a:lnTo>
                  <a:pt x="119" y="149"/>
                </a:lnTo>
                <a:lnTo>
                  <a:pt x="122" y="132"/>
                </a:lnTo>
                <a:lnTo>
                  <a:pt x="124" y="121"/>
                </a:lnTo>
                <a:lnTo>
                  <a:pt x="124" y="108"/>
                </a:lnTo>
                <a:lnTo>
                  <a:pt x="124" y="108"/>
                </a:lnTo>
                <a:lnTo>
                  <a:pt x="124" y="91"/>
                </a:lnTo>
                <a:lnTo>
                  <a:pt x="124" y="86"/>
                </a:lnTo>
                <a:lnTo>
                  <a:pt x="124" y="83"/>
                </a:lnTo>
                <a:lnTo>
                  <a:pt x="124" y="83"/>
                </a:lnTo>
                <a:close/>
                <a:moveTo>
                  <a:pt x="30" y="127"/>
                </a:moveTo>
                <a:lnTo>
                  <a:pt x="30" y="127"/>
                </a:lnTo>
                <a:lnTo>
                  <a:pt x="25" y="126"/>
                </a:lnTo>
                <a:lnTo>
                  <a:pt x="25" y="126"/>
                </a:lnTo>
                <a:lnTo>
                  <a:pt x="26" y="123"/>
                </a:lnTo>
                <a:lnTo>
                  <a:pt x="30" y="118"/>
                </a:lnTo>
                <a:lnTo>
                  <a:pt x="30" y="118"/>
                </a:lnTo>
                <a:lnTo>
                  <a:pt x="30" y="105"/>
                </a:lnTo>
                <a:lnTo>
                  <a:pt x="30" y="105"/>
                </a:lnTo>
                <a:lnTo>
                  <a:pt x="31" y="121"/>
                </a:lnTo>
                <a:lnTo>
                  <a:pt x="31" y="121"/>
                </a:lnTo>
                <a:lnTo>
                  <a:pt x="31" y="126"/>
                </a:lnTo>
                <a:lnTo>
                  <a:pt x="31" y="127"/>
                </a:lnTo>
                <a:lnTo>
                  <a:pt x="30" y="127"/>
                </a:lnTo>
                <a:lnTo>
                  <a:pt x="30" y="12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69"/>
          <p:cNvSpPr>
            <a:spLocks/>
          </p:cNvSpPr>
          <p:nvPr/>
        </p:nvSpPr>
        <p:spPr bwMode="auto">
          <a:xfrm>
            <a:off x="3971708" y="2515302"/>
            <a:ext cx="375810" cy="1009123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13" y="8"/>
              </a:cxn>
              <a:cxn ang="0">
                <a:pos x="0" y="19"/>
              </a:cxn>
              <a:cxn ang="0">
                <a:pos x="3" y="19"/>
              </a:cxn>
              <a:cxn ang="0">
                <a:pos x="11" y="21"/>
              </a:cxn>
              <a:cxn ang="0">
                <a:pos x="18" y="19"/>
              </a:cxn>
              <a:cxn ang="0">
                <a:pos x="16" y="22"/>
              </a:cxn>
              <a:cxn ang="0">
                <a:pos x="18" y="22"/>
              </a:cxn>
              <a:cxn ang="0">
                <a:pos x="19" y="27"/>
              </a:cxn>
              <a:cxn ang="0">
                <a:pos x="16" y="44"/>
              </a:cxn>
              <a:cxn ang="0">
                <a:pos x="16" y="71"/>
              </a:cxn>
              <a:cxn ang="0">
                <a:pos x="18" y="73"/>
              </a:cxn>
              <a:cxn ang="0">
                <a:pos x="19" y="76"/>
              </a:cxn>
              <a:cxn ang="0">
                <a:pos x="18" y="77"/>
              </a:cxn>
              <a:cxn ang="0">
                <a:pos x="19" y="79"/>
              </a:cxn>
              <a:cxn ang="0">
                <a:pos x="19" y="81"/>
              </a:cxn>
              <a:cxn ang="0">
                <a:pos x="18" y="84"/>
              </a:cxn>
              <a:cxn ang="0">
                <a:pos x="19" y="84"/>
              </a:cxn>
              <a:cxn ang="0">
                <a:pos x="19" y="85"/>
              </a:cxn>
              <a:cxn ang="0">
                <a:pos x="18" y="88"/>
              </a:cxn>
              <a:cxn ang="0">
                <a:pos x="19" y="88"/>
              </a:cxn>
              <a:cxn ang="0">
                <a:pos x="19" y="90"/>
              </a:cxn>
              <a:cxn ang="0">
                <a:pos x="14" y="93"/>
              </a:cxn>
              <a:cxn ang="0">
                <a:pos x="14" y="109"/>
              </a:cxn>
              <a:cxn ang="0">
                <a:pos x="10" y="125"/>
              </a:cxn>
              <a:cxn ang="0">
                <a:pos x="22" y="145"/>
              </a:cxn>
              <a:cxn ang="0">
                <a:pos x="32" y="144"/>
              </a:cxn>
              <a:cxn ang="0">
                <a:pos x="40" y="142"/>
              </a:cxn>
              <a:cxn ang="0">
                <a:pos x="36" y="136"/>
              </a:cxn>
              <a:cxn ang="0">
                <a:pos x="33" y="123"/>
              </a:cxn>
              <a:cxn ang="0">
                <a:pos x="32" y="103"/>
              </a:cxn>
              <a:cxn ang="0">
                <a:pos x="29" y="98"/>
              </a:cxn>
              <a:cxn ang="0">
                <a:pos x="30" y="96"/>
              </a:cxn>
              <a:cxn ang="0">
                <a:pos x="32" y="96"/>
              </a:cxn>
              <a:cxn ang="0">
                <a:pos x="29" y="93"/>
              </a:cxn>
              <a:cxn ang="0">
                <a:pos x="30" y="92"/>
              </a:cxn>
              <a:cxn ang="0">
                <a:pos x="32" y="92"/>
              </a:cxn>
              <a:cxn ang="0">
                <a:pos x="30" y="88"/>
              </a:cxn>
              <a:cxn ang="0">
                <a:pos x="32" y="87"/>
              </a:cxn>
              <a:cxn ang="0">
                <a:pos x="32" y="87"/>
              </a:cxn>
              <a:cxn ang="0">
                <a:pos x="30" y="84"/>
              </a:cxn>
              <a:cxn ang="0">
                <a:pos x="33" y="81"/>
              </a:cxn>
              <a:cxn ang="0">
                <a:pos x="35" y="68"/>
              </a:cxn>
              <a:cxn ang="0">
                <a:pos x="36" y="51"/>
              </a:cxn>
              <a:cxn ang="0">
                <a:pos x="41" y="35"/>
              </a:cxn>
              <a:cxn ang="0">
                <a:pos x="43" y="30"/>
              </a:cxn>
              <a:cxn ang="0">
                <a:pos x="46" y="32"/>
              </a:cxn>
              <a:cxn ang="0">
                <a:pos x="54" y="41"/>
              </a:cxn>
              <a:cxn ang="0">
                <a:pos x="52" y="29"/>
              </a:cxn>
              <a:cxn ang="0">
                <a:pos x="51" y="14"/>
              </a:cxn>
              <a:cxn ang="0">
                <a:pos x="51" y="10"/>
              </a:cxn>
              <a:cxn ang="0">
                <a:pos x="48" y="11"/>
              </a:cxn>
              <a:cxn ang="0">
                <a:pos x="44" y="16"/>
              </a:cxn>
              <a:cxn ang="0">
                <a:pos x="40" y="30"/>
              </a:cxn>
              <a:cxn ang="0">
                <a:pos x="29" y="41"/>
              </a:cxn>
              <a:cxn ang="0">
                <a:pos x="29" y="36"/>
              </a:cxn>
              <a:cxn ang="0">
                <a:pos x="29" y="30"/>
              </a:cxn>
              <a:cxn ang="0">
                <a:pos x="24" y="22"/>
              </a:cxn>
              <a:cxn ang="0">
                <a:pos x="22" y="19"/>
              </a:cxn>
              <a:cxn ang="0">
                <a:pos x="21" y="14"/>
              </a:cxn>
              <a:cxn ang="0">
                <a:pos x="25" y="0"/>
              </a:cxn>
            </a:cxnLst>
            <a:rect l="0" t="0" r="r" b="b"/>
            <a:pathLst>
              <a:path w="54" h="145">
                <a:moveTo>
                  <a:pt x="25" y="0"/>
                </a:moveTo>
                <a:lnTo>
                  <a:pt x="25" y="0"/>
                </a:lnTo>
                <a:lnTo>
                  <a:pt x="13" y="8"/>
                </a:lnTo>
                <a:lnTo>
                  <a:pt x="13" y="8"/>
                </a:lnTo>
                <a:lnTo>
                  <a:pt x="5" y="14"/>
                </a:lnTo>
                <a:lnTo>
                  <a:pt x="0" y="19"/>
                </a:lnTo>
                <a:lnTo>
                  <a:pt x="0" y="19"/>
                </a:lnTo>
                <a:lnTo>
                  <a:pt x="3" y="19"/>
                </a:lnTo>
                <a:lnTo>
                  <a:pt x="11" y="21"/>
                </a:lnTo>
                <a:lnTo>
                  <a:pt x="11" y="21"/>
                </a:lnTo>
                <a:lnTo>
                  <a:pt x="18" y="19"/>
                </a:lnTo>
                <a:lnTo>
                  <a:pt x="18" y="19"/>
                </a:lnTo>
                <a:lnTo>
                  <a:pt x="16" y="21"/>
                </a:lnTo>
                <a:lnTo>
                  <a:pt x="16" y="22"/>
                </a:lnTo>
                <a:lnTo>
                  <a:pt x="18" y="22"/>
                </a:lnTo>
                <a:lnTo>
                  <a:pt x="18" y="22"/>
                </a:lnTo>
                <a:lnTo>
                  <a:pt x="19" y="24"/>
                </a:lnTo>
                <a:lnTo>
                  <a:pt x="19" y="27"/>
                </a:lnTo>
                <a:lnTo>
                  <a:pt x="19" y="27"/>
                </a:lnTo>
                <a:lnTo>
                  <a:pt x="16" y="44"/>
                </a:lnTo>
                <a:lnTo>
                  <a:pt x="16" y="44"/>
                </a:lnTo>
                <a:lnTo>
                  <a:pt x="16" y="71"/>
                </a:lnTo>
                <a:lnTo>
                  <a:pt x="16" y="71"/>
                </a:lnTo>
                <a:lnTo>
                  <a:pt x="18" y="73"/>
                </a:lnTo>
                <a:lnTo>
                  <a:pt x="19" y="76"/>
                </a:lnTo>
                <a:lnTo>
                  <a:pt x="19" y="76"/>
                </a:lnTo>
                <a:lnTo>
                  <a:pt x="19" y="77"/>
                </a:lnTo>
                <a:lnTo>
                  <a:pt x="18" y="77"/>
                </a:lnTo>
                <a:lnTo>
                  <a:pt x="18" y="77"/>
                </a:lnTo>
                <a:lnTo>
                  <a:pt x="19" y="79"/>
                </a:lnTo>
                <a:lnTo>
                  <a:pt x="19" y="81"/>
                </a:lnTo>
                <a:lnTo>
                  <a:pt x="19" y="81"/>
                </a:lnTo>
                <a:lnTo>
                  <a:pt x="19" y="82"/>
                </a:lnTo>
                <a:lnTo>
                  <a:pt x="18" y="84"/>
                </a:lnTo>
                <a:lnTo>
                  <a:pt x="18" y="84"/>
                </a:lnTo>
                <a:lnTo>
                  <a:pt x="19" y="84"/>
                </a:lnTo>
                <a:lnTo>
                  <a:pt x="19" y="85"/>
                </a:lnTo>
                <a:lnTo>
                  <a:pt x="19" y="85"/>
                </a:lnTo>
                <a:lnTo>
                  <a:pt x="19" y="87"/>
                </a:lnTo>
                <a:lnTo>
                  <a:pt x="18" y="88"/>
                </a:lnTo>
                <a:lnTo>
                  <a:pt x="18" y="88"/>
                </a:lnTo>
                <a:lnTo>
                  <a:pt x="19" y="88"/>
                </a:lnTo>
                <a:lnTo>
                  <a:pt x="19" y="90"/>
                </a:lnTo>
                <a:lnTo>
                  <a:pt x="19" y="90"/>
                </a:lnTo>
                <a:lnTo>
                  <a:pt x="18" y="93"/>
                </a:lnTo>
                <a:lnTo>
                  <a:pt x="14" y="93"/>
                </a:lnTo>
                <a:lnTo>
                  <a:pt x="14" y="93"/>
                </a:lnTo>
                <a:lnTo>
                  <a:pt x="14" y="109"/>
                </a:lnTo>
                <a:lnTo>
                  <a:pt x="14" y="109"/>
                </a:lnTo>
                <a:lnTo>
                  <a:pt x="10" y="125"/>
                </a:lnTo>
                <a:lnTo>
                  <a:pt x="18" y="125"/>
                </a:lnTo>
                <a:lnTo>
                  <a:pt x="22" y="145"/>
                </a:lnTo>
                <a:lnTo>
                  <a:pt x="22" y="145"/>
                </a:lnTo>
                <a:lnTo>
                  <a:pt x="32" y="144"/>
                </a:lnTo>
                <a:lnTo>
                  <a:pt x="32" y="144"/>
                </a:lnTo>
                <a:lnTo>
                  <a:pt x="40" y="142"/>
                </a:lnTo>
                <a:lnTo>
                  <a:pt x="40" y="142"/>
                </a:lnTo>
                <a:lnTo>
                  <a:pt x="36" y="136"/>
                </a:lnTo>
                <a:lnTo>
                  <a:pt x="33" y="123"/>
                </a:lnTo>
                <a:lnTo>
                  <a:pt x="33" y="123"/>
                </a:lnTo>
                <a:lnTo>
                  <a:pt x="32" y="103"/>
                </a:lnTo>
                <a:lnTo>
                  <a:pt x="32" y="103"/>
                </a:lnTo>
                <a:lnTo>
                  <a:pt x="30" y="101"/>
                </a:lnTo>
                <a:lnTo>
                  <a:pt x="29" y="98"/>
                </a:lnTo>
                <a:lnTo>
                  <a:pt x="29" y="98"/>
                </a:lnTo>
                <a:lnTo>
                  <a:pt x="30" y="96"/>
                </a:lnTo>
                <a:lnTo>
                  <a:pt x="32" y="96"/>
                </a:lnTo>
                <a:lnTo>
                  <a:pt x="32" y="96"/>
                </a:lnTo>
                <a:lnTo>
                  <a:pt x="30" y="96"/>
                </a:lnTo>
                <a:lnTo>
                  <a:pt x="29" y="93"/>
                </a:lnTo>
                <a:lnTo>
                  <a:pt x="29" y="93"/>
                </a:lnTo>
                <a:lnTo>
                  <a:pt x="30" y="92"/>
                </a:lnTo>
                <a:lnTo>
                  <a:pt x="32" y="92"/>
                </a:lnTo>
                <a:lnTo>
                  <a:pt x="32" y="92"/>
                </a:lnTo>
                <a:lnTo>
                  <a:pt x="30" y="92"/>
                </a:lnTo>
                <a:lnTo>
                  <a:pt x="30" y="88"/>
                </a:lnTo>
                <a:lnTo>
                  <a:pt x="30" y="88"/>
                </a:lnTo>
                <a:lnTo>
                  <a:pt x="32" y="87"/>
                </a:lnTo>
                <a:lnTo>
                  <a:pt x="32" y="87"/>
                </a:lnTo>
                <a:lnTo>
                  <a:pt x="32" y="87"/>
                </a:lnTo>
                <a:lnTo>
                  <a:pt x="32" y="85"/>
                </a:lnTo>
                <a:lnTo>
                  <a:pt x="30" y="84"/>
                </a:lnTo>
                <a:lnTo>
                  <a:pt x="30" y="84"/>
                </a:lnTo>
                <a:lnTo>
                  <a:pt x="33" y="81"/>
                </a:lnTo>
                <a:lnTo>
                  <a:pt x="33" y="81"/>
                </a:lnTo>
                <a:lnTo>
                  <a:pt x="35" y="68"/>
                </a:lnTo>
                <a:lnTo>
                  <a:pt x="35" y="68"/>
                </a:lnTo>
                <a:lnTo>
                  <a:pt x="36" y="51"/>
                </a:lnTo>
                <a:lnTo>
                  <a:pt x="36" y="51"/>
                </a:lnTo>
                <a:lnTo>
                  <a:pt x="41" y="35"/>
                </a:lnTo>
                <a:lnTo>
                  <a:pt x="41" y="35"/>
                </a:lnTo>
                <a:lnTo>
                  <a:pt x="43" y="30"/>
                </a:lnTo>
                <a:lnTo>
                  <a:pt x="44" y="30"/>
                </a:lnTo>
                <a:lnTo>
                  <a:pt x="46" y="32"/>
                </a:lnTo>
                <a:lnTo>
                  <a:pt x="46" y="32"/>
                </a:lnTo>
                <a:lnTo>
                  <a:pt x="54" y="41"/>
                </a:lnTo>
                <a:lnTo>
                  <a:pt x="54" y="41"/>
                </a:lnTo>
                <a:lnTo>
                  <a:pt x="52" y="29"/>
                </a:lnTo>
                <a:lnTo>
                  <a:pt x="52" y="29"/>
                </a:lnTo>
                <a:lnTo>
                  <a:pt x="51" y="14"/>
                </a:lnTo>
                <a:lnTo>
                  <a:pt x="51" y="14"/>
                </a:lnTo>
                <a:lnTo>
                  <a:pt x="51" y="10"/>
                </a:lnTo>
                <a:lnTo>
                  <a:pt x="51" y="10"/>
                </a:lnTo>
                <a:lnTo>
                  <a:pt x="48" y="11"/>
                </a:lnTo>
                <a:lnTo>
                  <a:pt x="44" y="16"/>
                </a:lnTo>
                <a:lnTo>
                  <a:pt x="44" y="16"/>
                </a:lnTo>
                <a:lnTo>
                  <a:pt x="43" y="24"/>
                </a:lnTo>
                <a:lnTo>
                  <a:pt x="40" y="30"/>
                </a:lnTo>
                <a:lnTo>
                  <a:pt x="40" y="30"/>
                </a:lnTo>
                <a:lnTo>
                  <a:pt x="29" y="41"/>
                </a:lnTo>
                <a:lnTo>
                  <a:pt x="29" y="41"/>
                </a:lnTo>
                <a:lnTo>
                  <a:pt x="29" y="36"/>
                </a:lnTo>
                <a:lnTo>
                  <a:pt x="29" y="30"/>
                </a:lnTo>
                <a:lnTo>
                  <a:pt x="29" y="30"/>
                </a:lnTo>
                <a:lnTo>
                  <a:pt x="27" y="27"/>
                </a:lnTo>
                <a:lnTo>
                  <a:pt x="24" y="22"/>
                </a:lnTo>
                <a:lnTo>
                  <a:pt x="24" y="22"/>
                </a:lnTo>
                <a:lnTo>
                  <a:pt x="22" y="19"/>
                </a:lnTo>
                <a:lnTo>
                  <a:pt x="21" y="18"/>
                </a:lnTo>
                <a:lnTo>
                  <a:pt x="21" y="14"/>
                </a:lnTo>
                <a:lnTo>
                  <a:pt x="21" y="14"/>
                </a:lnTo>
                <a:lnTo>
                  <a:pt x="25" y="0"/>
                </a:lnTo>
                <a:lnTo>
                  <a:pt x="2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70"/>
          <p:cNvSpPr>
            <a:spLocks/>
          </p:cNvSpPr>
          <p:nvPr/>
        </p:nvSpPr>
        <p:spPr bwMode="auto">
          <a:xfrm>
            <a:off x="3895152" y="3081897"/>
            <a:ext cx="76556" cy="146151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8" y="0"/>
              </a:cxn>
              <a:cxn ang="0">
                <a:pos x="5" y="3"/>
              </a:cxn>
              <a:cxn ang="0">
                <a:pos x="3" y="8"/>
              </a:cxn>
              <a:cxn ang="0">
                <a:pos x="2" y="11"/>
              </a:cxn>
              <a:cxn ang="0">
                <a:pos x="2" y="11"/>
              </a:cxn>
              <a:cxn ang="0">
                <a:pos x="0" y="18"/>
              </a:cxn>
              <a:cxn ang="0">
                <a:pos x="2" y="19"/>
              </a:cxn>
              <a:cxn ang="0">
                <a:pos x="3" y="21"/>
              </a:cxn>
              <a:cxn ang="0">
                <a:pos x="3" y="21"/>
              </a:cxn>
              <a:cxn ang="0">
                <a:pos x="5" y="19"/>
              </a:cxn>
              <a:cxn ang="0">
                <a:pos x="8" y="16"/>
              </a:cxn>
              <a:cxn ang="0">
                <a:pos x="11" y="13"/>
              </a:cxn>
              <a:cxn ang="0">
                <a:pos x="11" y="13"/>
              </a:cxn>
              <a:cxn ang="0">
                <a:pos x="3" y="13"/>
              </a:cxn>
              <a:cxn ang="0">
                <a:pos x="3" y="13"/>
              </a:cxn>
              <a:cxn ang="0">
                <a:pos x="3" y="11"/>
              </a:cxn>
              <a:cxn ang="0">
                <a:pos x="5" y="8"/>
              </a:cxn>
              <a:cxn ang="0">
                <a:pos x="5" y="8"/>
              </a:cxn>
              <a:cxn ang="0">
                <a:pos x="8" y="0"/>
              </a:cxn>
              <a:cxn ang="0">
                <a:pos x="8" y="0"/>
              </a:cxn>
            </a:cxnLst>
            <a:rect l="0" t="0" r="r" b="b"/>
            <a:pathLst>
              <a:path w="11" h="21">
                <a:moveTo>
                  <a:pt x="8" y="0"/>
                </a:moveTo>
                <a:lnTo>
                  <a:pt x="8" y="0"/>
                </a:lnTo>
                <a:lnTo>
                  <a:pt x="5" y="3"/>
                </a:lnTo>
                <a:lnTo>
                  <a:pt x="3" y="8"/>
                </a:lnTo>
                <a:lnTo>
                  <a:pt x="2" y="11"/>
                </a:lnTo>
                <a:lnTo>
                  <a:pt x="2" y="11"/>
                </a:lnTo>
                <a:lnTo>
                  <a:pt x="0" y="18"/>
                </a:lnTo>
                <a:lnTo>
                  <a:pt x="2" y="19"/>
                </a:lnTo>
                <a:lnTo>
                  <a:pt x="3" y="21"/>
                </a:lnTo>
                <a:lnTo>
                  <a:pt x="3" y="21"/>
                </a:lnTo>
                <a:lnTo>
                  <a:pt x="5" y="19"/>
                </a:lnTo>
                <a:lnTo>
                  <a:pt x="8" y="16"/>
                </a:lnTo>
                <a:lnTo>
                  <a:pt x="11" y="13"/>
                </a:lnTo>
                <a:lnTo>
                  <a:pt x="11" y="13"/>
                </a:lnTo>
                <a:lnTo>
                  <a:pt x="3" y="13"/>
                </a:lnTo>
                <a:lnTo>
                  <a:pt x="3" y="13"/>
                </a:lnTo>
                <a:lnTo>
                  <a:pt x="3" y="11"/>
                </a:lnTo>
                <a:lnTo>
                  <a:pt x="5" y="8"/>
                </a:lnTo>
                <a:lnTo>
                  <a:pt x="5" y="8"/>
                </a:lnTo>
                <a:lnTo>
                  <a:pt x="8" y="0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71"/>
          <p:cNvSpPr>
            <a:spLocks/>
          </p:cNvSpPr>
          <p:nvPr/>
        </p:nvSpPr>
        <p:spPr bwMode="auto">
          <a:xfrm>
            <a:off x="4270963" y="3158449"/>
            <a:ext cx="55676" cy="146151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5" y="0"/>
              </a:cxn>
              <a:cxn ang="0">
                <a:pos x="8" y="13"/>
              </a:cxn>
              <a:cxn ang="0">
                <a:pos x="8" y="13"/>
              </a:cxn>
              <a:cxn ang="0">
                <a:pos x="8" y="19"/>
              </a:cxn>
              <a:cxn ang="0">
                <a:pos x="8" y="21"/>
              </a:cxn>
              <a:cxn ang="0">
                <a:pos x="6" y="21"/>
              </a:cxn>
              <a:cxn ang="0">
                <a:pos x="6" y="21"/>
              </a:cxn>
              <a:cxn ang="0">
                <a:pos x="3" y="19"/>
              </a:cxn>
              <a:cxn ang="0">
                <a:pos x="1" y="16"/>
              </a:cxn>
              <a:cxn ang="0">
                <a:pos x="1" y="16"/>
              </a:cxn>
              <a:cxn ang="0">
                <a:pos x="0" y="13"/>
              </a:cxn>
              <a:cxn ang="0">
                <a:pos x="0" y="11"/>
              </a:cxn>
              <a:cxn ang="0">
                <a:pos x="0" y="11"/>
              </a:cxn>
              <a:cxn ang="0">
                <a:pos x="3" y="11"/>
              </a:cxn>
              <a:cxn ang="0">
                <a:pos x="5" y="11"/>
              </a:cxn>
              <a:cxn ang="0">
                <a:pos x="5" y="10"/>
              </a:cxn>
              <a:cxn ang="0">
                <a:pos x="5" y="10"/>
              </a:cxn>
              <a:cxn ang="0">
                <a:pos x="6" y="5"/>
              </a:cxn>
              <a:cxn ang="0">
                <a:pos x="5" y="0"/>
              </a:cxn>
              <a:cxn ang="0">
                <a:pos x="5" y="0"/>
              </a:cxn>
            </a:cxnLst>
            <a:rect l="0" t="0" r="r" b="b"/>
            <a:pathLst>
              <a:path w="8" h="21">
                <a:moveTo>
                  <a:pt x="5" y="0"/>
                </a:moveTo>
                <a:lnTo>
                  <a:pt x="5" y="0"/>
                </a:lnTo>
                <a:lnTo>
                  <a:pt x="8" y="13"/>
                </a:lnTo>
                <a:lnTo>
                  <a:pt x="8" y="13"/>
                </a:lnTo>
                <a:lnTo>
                  <a:pt x="8" y="19"/>
                </a:lnTo>
                <a:lnTo>
                  <a:pt x="8" y="21"/>
                </a:lnTo>
                <a:lnTo>
                  <a:pt x="6" y="21"/>
                </a:lnTo>
                <a:lnTo>
                  <a:pt x="6" y="21"/>
                </a:lnTo>
                <a:lnTo>
                  <a:pt x="3" y="19"/>
                </a:lnTo>
                <a:lnTo>
                  <a:pt x="1" y="16"/>
                </a:lnTo>
                <a:lnTo>
                  <a:pt x="1" y="16"/>
                </a:lnTo>
                <a:lnTo>
                  <a:pt x="0" y="13"/>
                </a:lnTo>
                <a:lnTo>
                  <a:pt x="0" y="11"/>
                </a:lnTo>
                <a:lnTo>
                  <a:pt x="0" y="11"/>
                </a:lnTo>
                <a:lnTo>
                  <a:pt x="3" y="11"/>
                </a:lnTo>
                <a:lnTo>
                  <a:pt x="5" y="11"/>
                </a:lnTo>
                <a:lnTo>
                  <a:pt x="5" y="10"/>
                </a:lnTo>
                <a:lnTo>
                  <a:pt x="5" y="10"/>
                </a:lnTo>
                <a:lnTo>
                  <a:pt x="6" y="5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649296" y="2126156"/>
            <a:ext cx="3258509" cy="699933"/>
            <a:chOff x="6950718" y="2107863"/>
            <a:chExt cx="3929679" cy="399808"/>
          </a:xfrm>
        </p:grpSpPr>
        <p:sp>
          <p:nvSpPr>
            <p:cNvPr id="26" name="TextBox 19"/>
            <p:cNvSpPr txBox="1"/>
            <p:nvPr/>
          </p:nvSpPr>
          <p:spPr>
            <a:xfrm>
              <a:off x="6959889" y="2107863"/>
              <a:ext cx="3412769" cy="2087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刘祺（项目经理）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50718" y="2331866"/>
              <a:ext cx="3929679" cy="175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需求工程项目计划编写，甘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</a:rPr>
                <a:t>特图绘制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4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5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项目团队建设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Project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Team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Building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TextBox 19"/>
          <p:cNvSpPr txBox="1"/>
          <p:nvPr/>
        </p:nvSpPr>
        <p:spPr>
          <a:xfrm>
            <a:off x="5649296" y="1561462"/>
            <a:ext cx="346193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b="1" dirty="0" smtClean="0">
                <a:latin typeface="+mn-ea"/>
              </a:rPr>
              <a:t>近期具体分工</a:t>
            </a:r>
            <a:endParaRPr lang="en-US" sz="2000" b="1" dirty="0">
              <a:latin typeface="+mn-ea"/>
            </a:endParaRPr>
          </a:p>
        </p:txBody>
      </p:sp>
      <p:grpSp>
        <p:nvGrpSpPr>
          <p:cNvPr id="41" name="组合 24"/>
          <p:cNvGrpSpPr/>
          <p:nvPr/>
        </p:nvGrpSpPr>
        <p:grpSpPr>
          <a:xfrm>
            <a:off x="5656901" y="3304061"/>
            <a:ext cx="3258509" cy="699933"/>
            <a:chOff x="6950718" y="2107863"/>
            <a:chExt cx="3929679" cy="399808"/>
          </a:xfrm>
        </p:grpSpPr>
        <p:sp>
          <p:nvSpPr>
            <p:cNvPr id="42" name="TextBox 19"/>
            <p:cNvSpPr txBox="1"/>
            <p:nvPr/>
          </p:nvSpPr>
          <p:spPr>
            <a:xfrm>
              <a:off x="6959889" y="2107863"/>
              <a:ext cx="3412769" cy="2285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陈铭阳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950718" y="2331866"/>
              <a:ext cx="3929679" cy="175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项目计划演示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PPT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制作，项目配置管理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组合 24"/>
          <p:cNvGrpSpPr/>
          <p:nvPr/>
        </p:nvGrpSpPr>
        <p:grpSpPr>
          <a:xfrm>
            <a:off x="5649296" y="4544582"/>
            <a:ext cx="3258509" cy="699933"/>
            <a:chOff x="6950718" y="2107863"/>
            <a:chExt cx="3929679" cy="399808"/>
          </a:xfrm>
        </p:grpSpPr>
        <p:sp>
          <p:nvSpPr>
            <p:cNvPr id="45" name="TextBox 19"/>
            <p:cNvSpPr txBox="1"/>
            <p:nvPr/>
          </p:nvSpPr>
          <p:spPr>
            <a:xfrm>
              <a:off x="6959889" y="2107863"/>
              <a:ext cx="3412769" cy="2285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赵唯皓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950718" y="2331866"/>
              <a:ext cx="3929679" cy="175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项目可行性分析报告编写，甘特图绘制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组合 24"/>
          <p:cNvGrpSpPr/>
          <p:nvPr/>
        </p:nvGrpSpPr>
        <p:grpSpPr>
          <a:xfrm>
            <a:off x="8907805" y="2119895"/>
            <a:ext cx="3258509" cy="699933"/>
            <a:chOff x="6950718" y="2107863"/>
            <a:chExt cx="3929679" cy="399808"/>
          </a:xfrm>
        </p:grpSpPr>
        <p:sp>
          <p:nvSpPr>
            <p:cNvPr id="48" name="TextBox 19"/>
            <p:cNvSpPr txBox="1"/>
            <p:nvPr/>
          </p:nvSpPr>
          <p:spPr>
            <a:xfrm>
              <a:off x="6959889" y="2107863"/>
              <a:ext cx="3412769" cy="2285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赵佳锋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950718" y="2331866"/>
              <a:ext cx="3929679" cy="175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项目章程</a:t>
              </a:r>
              <a:r>
                <a:rPr lang="zh-CN" altLang="en-US" sz="1400" smtClean="0">
                  <a:solidFill>
                    <a:schemeClr val="bg1">
                      <a:lumMod val="50000"/>
                    </a:schemeClr>
                  </a:solidFill>
                </a:rPr>
                <a:t>编写，甘特图绘制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组合 24"/>
          <p:cNvGrpSpPr/>
          <p:nvPr/>
        </p:nvGrpSpPr>
        <p:grpSpPr>
          <a:xfrm>
            <a:off x="8930620" y="3304061"/>
            <a:ext cx="3258509" cy="699933"/>
            <a:chOff x="6950718" y="2107863"/>
            <a:chExt cx="3929679" cy="399808"/>
          </a:xfrm>
        </p:grpSpPr>
        <p:sp>
          <p:nvSpPr>
            <p:cNvPr id="51" name="TextBox 19"/>
            <p:cNvSpPr txBox="1"/>
            <p:nvPr/>
          </p:nvSpPr>
          <p:spPr>
            <a:xfrm>
              <a:off x="6959889" y="2107863"/>
              <a:ext cx="3412769" cy="22854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蓝舒雯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950718" y="2331866"/>
              <a:ext cx="3929679" cy="175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会议纪要，项目</a:t>
              </a:r>
              <a:r>
                <a:rPr lang="en-US" altLang="zh-CN" sz="1400" dirty="0" smtClean="0">
                  <a:solidFill>
                    <a:schemeClr val="bg1">
                      <a:lumMod val="50000"/>
                    </a:schemeClr>
                  </a:solidFill>
                </a:rPr>
                <a:t>WBS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图绘制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21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0" y="1013136"/>
            <a:ext cx="12192000" cy="5278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19"/>
          <p:cNvSpPr txBox="1"/>
          <p:nvPr/>
        </p:nvSpPr>
        <p:spPr>
          <a:xfrm>
            <a:off x="1752061" y="1161352"/>
            <a:ext cx="434013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项目参与人员</a:t>
            </a:r>
            <a:r>
              <a:rPr lang="en-US" altLang="zh-CN" sz="2000" b="1" dirty="0" smtClean="0">
                <a:solidFill>
                  <a:schemeClr val="bg1"/>
                </a:solidFill>
                <a:latin typeface="+mn-ea"/>
              </a:rPr>
              <a:t>OBS</a:t>
            </a:r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组织结构图</a:t>
            </a:r>
            <a:endParaRPr lang="en-US" sz="2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18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项目团队建设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Project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Team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Building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769" y="1561462"/>
            <a:ext cx="8459560" cy="47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084747" y="2330685"/>
            <a:ext cx="3051566" cy="1175547"/>
            <a:chOff x="6959890" y="2107863"/>
            <a:chExt cx="3051566" cy="1175547"/>
          </a:xfrm>
        </p:grpSpPr>
        <p:sp>
          <p:nvSpPr>
            <p:cNvPr id="18" name="TextBox 19"/>
            <p:cNvSpPr txBox="1"/>
            <p:nvPr/>
          </p:nvSpPr>
          <p:spPr>
            <a:xfrm>
              <a:off x="6959890" y="2107863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latin typeface="+mn-ea"/>
                </a:rPr>
                <a:t>邮件提交方式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959892" y="2452413"/>
              <a:ext cx="30515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邮件形式提交，主送人为刘祺，抄送人为陈铭阳、赵唯皓、赵佳锋、蓝舒雯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084747" y="4158336"/>
            <a:ext cx="3051566" cy="1667989"/>
            <a:chOff x="6959890" y="2107863"/>
            <a:chExt cx="3051566" cy="1667989"/>
          </a:xfrm>
        </p:grpSpPr>
        <p:sp>
          <p:nvSpPr>
            <p:cNvPr id="21" name="TextBox 19"/>
            <p:cNvSpPr txBox="1"/>
            <p:nvPr/>
          </p:nvSpPr>
          <p:spPr>
            <a:xfrm>
              <a:off x="6959890" y="2107863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>
                  <a:latin typeface="+mn-ea"/>
                </a:rPr>
                <a:t>工作进度审核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59892" y="2452413"/>
              <a:ext cx="3051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组长约定一周两次任务成果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审核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初审、二审时间，并在每周三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五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六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七晚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</a:rPr>
                <a:t>00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前向组长报告学习进度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和任务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</a:rPr>
                <a:t>进度并作为组内绩效评定的条件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之一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00824" y="2330685"/>
            <a:ext cx="3051564" cy="1175547"/>
            <a:chOff x="6959892" y="2107863"/>
            <a:chExt cx="3051564" cy="1175547"/>
          </a:xfrm>
        </p:grpSpPr>
        <p:sp>
          <p:nvSpPr>
            <p:cNvPr id="24" name="TextBox 19"/>
            <p:cNvSpPr txBox="1"/>
            <p:nvPr/>
          </p:nvSpPr>
          <p:spPr>
            <a:xfrm>
              <a:off x="7567023" y="2107863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latin typeface="+mn-ea"/>
                </a:rPr>
                <a:t>协作模式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959892" y="2452413"/>
              <a:ext cx="30515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每周两次组内会议，形式分别为见面会谈以及线上（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</a:rPr>
                <a:t>QQ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、微信）语音或视频会议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00824" y="4158336"/>
            <a:ext cx="3051564" cy="929325"/>
            <a:chOff x="6959892" y="2107863"/>
            <a:chExt cx="3051564" cy="929325"/>
          </a:xfrm>
        </p:grpSpPr>
        <p:sp>
          <p:nvSpPr>
            <p:cNvPr id="27" name="TextBox 19"/>
            <p:cNvSpPr txBox="1"/>
            <p:nvPr/>
          </p:nvSpPr>
          <p:spPr>
            <a:xfrm>
              <a:off x="7567023" y="2107863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latin typeface="+mn-ea"/>
                </a:rPr>
                <a:t>沟通方式</a:t>
              </a:r>
              <a:endParaRPr lang="en-US" sz="2000" dirty="0">
                <a:latin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59892" y="2452413"/>
              <a:ext cx="30515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小组微信群，小组例会，小组团建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48480" y="2148115"/>
            <a:ext cx="3295041" cy="3231376"/>
            <a:chOff x="4448480" y="2148115"/>
            <a:chExt cx="3295041" cy="3231376"/>
          </a:xfrm>
        </p:grpSpPr>
        <p:grpSp>
          <p:nvGrpSpPr>
            <p:cNvPr id="15" name="组合 14"/>
            <p:cNvGrpSpPr/>
            <p:nvPr/>
          </p:nvGrpSpPr>
          <p:grpSpPr>
            <a:xfrm>
              <a:off x="4448480" y="2148115"/>
              <a:ext cx="3295041" cy="3231376"/>
              <a:chOff x="4408673" y="2177143"/>
              <a:chExt cx="3295041" cy="323137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4408673" y="2177143"/>
                <a:ext cx="1451428" cy="14514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252286" y="2177143"/>
                <a:ext cx="1451428" cy="14514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252286" y="3957091"/>
                <a:ext cx="1451428" cy="145142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408673" y="3957091"/>
                <a:ext cx="1451428" cy="145142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5476247" y="3136900"/>
              <a:ext cx="1231900" cy="12319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28"/>
            <p:cNvSpPr/>
            <p:nvPr/>
          </p:nvSpPr>
          <p:spPr>
            <a:xfrm>
              <a:off x="4860207" y="2587814"/>
              <a:ext cx="627974" cy="572030"/>
            </a:xfrm>
            <a:custGeom>
              <a:avLst/>
              <a:gdLst>
                <a:gd name="connsiteX0" fmla="*/ 182569 w 338094"/>
                <a:gd name="connsiteY0" fmla="*/ 192088 h 307975"/>
                <a:gd name="connsiteX1" fmla="*/ 191830 w 338094"/>
                <a:gd name="connsiteY1" fmla="*/ 202620 h 307975"/>
                <a:gd name="connsiteX2" fmla="*/ 206382 w 338094"/>
                <a:gd name="connsiteY2" fmla="*/ 203936 h 307975"/>
                <a:gd name="connsiteX3" fmla="*/ 205059 w 338094"/>
                <a:gd name="connsiteY3" fmla="*/ 209202 h 307975"/>
                <a:gd name="connsiteX4" fmla="*/ 206382 w 338094"/>
                <a:gd name="connsiteY4" fmla="*/ 221050 h 307975"/>
                <a:gd name="connsiteX5" fmla="*/ 206382 w 338094"/>
                <a:gd name="connsiteY5" fmla="*/ 234215 h 307975"/>
                <a:gd name="connsiteX6" fmla="*/ 194476 w 338094"/>
                <a:gd name="connsiteY6" fmla="*/ 246063 h 307975"/>
                <a:gd name="connsiteX7" fmla="*/ 182569 w 338094"/>
                <a:gd name="connsiteY7" fmla="*/ 234215 h 307975"/>
                <a:gd name="connsiteX8" fmla="*/ 182569 w 338094"/>
                <a:gd name="connsiteY8" fmla="*/ 192088 h 307975"/>
                <a:gd name="connsiteX9" fmla="*/ 149231 w 338094"/>
                <a:gd name="connsiteY9" fmla="*/ 183859 h 307975"/>
                <a:gd name="connsiteX10" fmla="*/ 173044 w 338094"/>
                <a:gd name="connsiteY10" fmla="*/ 194226 h 307975"/>
                <a:gd name="connsiteX11" fmla="*/ 173044 w 338094"/>
                <a:gd name="connsiteY11" fmla="*/ 234400 h 307975"/>
                <a:gd name="connsiteX12" fmla="*/ 159815 w 338094"/>
                <a:gd name="connsiteY12" fmla="*/ 246063 h 307975"/>
                <a:gd name="connsiteX13" fmla="*/ 149231 w 338094"/>
                <a:gd name="connsiteY13" fmla="*/ 234400 h 307975"/>
                <a:gd name="connsiteX14" fmla="*/ 149231 w 338094"/>
                <a:gd name="connsiteY14" fmla="*/ 183859 h 307975"/>
                <a:gd name="connsiteX15" fmla="*/ 74619 w 338094"/>
                <a:gd name="connsiteY15" fmla="*/ 182563 h 307975"/>
                <a:gd name="connsiteX16" fmla="*/ 74619 w 338094"/>
                <a:gd name="connsiteY16" fmla="*/ 238126 h 307975"/>
                <a:gd name="connsiteX17" fmla="*/ 63506 w 338094"/>
                <a:gd name="connsiteY17" fmla="*/ 227789 h 307975"/>
                <a:gd name="connsiteX18" fmla="*/ 63506 w 338094"/>
                <a:gd name="connsiteY18" fmla="*/ 192900 h 307975"/>
                <a:gd name="connsiteX19" fmla="*/ 73230 w 338094"/>
                <a:gd name="connsiteY19" fmla="*/ 183855 h 307975"/>
                <a:gd name="connsiteX20" fmla="*/ 74619 w 338094"/>
                <a:gd name="connsiteY20" fmla="*/ 182563 h 307975"/>
                <a:gd name="connsiteX21" fmla="*/ 90666 w 338094"/>
                <a:gd name="connsiteY21" fmla="*/ 92075 h 307975"/>
                <a:gd name="connsiteX22" fmla="*/ 130275 w 338094"/>
                <a:gd name="connsiteY22" fmla="*/ 92075 h 307975"/>
                <a:gd name="connsiteX23" fmla="*/ 140838 w 338094"/>
                <a:gd name="connsiteY23" fmla="*/ 97302 h 307975"/>
                <a:gd name="connsiteX24" fmla="*/ 175165 w 338094"/>
                <a:gd name="connsiteY24" fmla="*/ 171785 h 307975"/>
                <a:gd name="connsiteX25" fmla="*/ 169884 w 338094"/>
                <a:gd name="connsiteY25" fmla="*/ 186159 h 307975"/>
                <a:gd name="connsiteX26" fmla="*/ 156681 w 338094"/>
                <a:gd name="connsiteY26" fmla="*/ 180932 h 307975"/>
                <a:gd name="connsiteX27" fmla="*/ 139517 w 338094"/>
                <a:gd name="connsiteY27" fmla="*/ 144344 h 307975"/>
                <a:gd name="connsiteX28" fmla="*/ 139517 w 338094"/>
                <a:gd name="connsiteY28" fmla="*/ 271096 h 307975"/>
                <a:gd name="connsiteX29" fmla="*/ 127635 w 338094"/>
                <a:gd name="connsiteY29" fmla="*/ 284163 h 307975"/>
                <a:gd name="connsiteX30" fmla="*/ 115752 w 338094"/>
                <a:gd name="connsiteY30" fmla="*/ 271096 h 307975"/>
                <a:gd name="connsiteX31" fmla="*/ 115752 w 338094"/>
                <a:gd name="connsiteY31" fmla="*/ 197919 h 307975"/>
                <a:gd name="connsiteX32" fmla="*/ 106510 w 338094"/>
                <a:gd name="connsiteY32" fmla="*/ 197919 h 307975"/>
                <a:gd name="connsiteX33" fmla="*/ 106510 w 338094"/>
                <a:gd name="connsiteY33" fmla="*/ 271096 h 307975"/>
                <a:gd name="connsiteX34" fmla="*/ 94627 w 338094"/>
                <a:gd name="connsiteY34" fmla="*/ 284163 h 307975"/>
                <a:gd name="connsiteX35" fmla="*/ 81424 w 338094"/>
                <a:gd name="connsiteY35" fmla="*/ 271096 h 307975"/>
                <a:gd name="connsiteX36" fmla="*/ 81424 w 338094"/>
                <a:gd name="connsiteY36" fmla="*/ 144344 h 307975"/>
                <a:gd name="connsiteX37" fmla="*/ 65581 w 338094"/>
                <a:gd name="connsiteY37" fmla="*/ 180932 h 307975"/>
                <a:gd name="connsiteX38" fmla="*/ 51058 w 338094"/>
                <a:gd name="connsiteY38" fmla="*/ 186159 h 307975"/>
                <a:gd name="connsiteX39" fmla="*/ 45776 w 338094"/>
                <a:gd name="connsiteY39" fmla="*/ 171785 h 307975"/>
                <a:gd name="connsiteX40" fmla="*/ 80104 w 338094"/>
                <a:gd name="connsiteY40" fmla="*/ 97302 h 307975"/>
                <a:gd name="connsiteX41" fmla="*/ 90666 w 338094"/>
                <a:gd name="connsiteY41" fmla="*/ 92075 h 307975"/>
                <a:gd name="connsiteX42" fmla="*/ 238843 w 338094"/>
                <a:gd name="connsiteY42" fmla="*/ 88900 h 307975"/>
                <a:gd name="connsiteX43" fmla="*/ 286633 w 338094"/>
                <a:gd name="connsiteY43" fmla="*/ 88900 h 307975"/>
                <a:gd name="connsiteX44" fmla="*/ 297253 w 338094"/>
                <a:gd name="connsiteY44" fmla="*/ 95459 h 307975"/>
                <a:gd name="connsiteX45" fmla="*/ 337077 w 338094"/>
                <a:gd name="connsiteY45" fmla="*/ 180728 h 307975"/>
                <a:gd name="connsiteX46" fmla="*/ 330440 w 338094"/>
                <a:gd name="connsiteY46" fmla="*/ 195158 h 307975"/>
                <a:gd name="connsiteX47" fmla="*/ 315837 w 338094"/>
                <a:gd name="connsiteY47" fmla="*/ 189911 h 307975"/>
                <a:gd name="connsiteX48" fmla="*/ 302563 w 338094"/>
                <a:gd name="connsiteY48" fmla="*/ 163674 h 307975"/>
                <a:gd name="connsiteX49" fmla="*/ 313182 w 338094"/>
                <a:gd name="connsiteY49" fmla="*/ 212212 h 307975"/>
                <a:gd name="connsiteX50" fmla="*/ 306545 w 338094"/>
                <a:gd name="connsiteY50" fmla="*/ 220083 h 307975"/>
                <a:gd name="connsiteX51" fmla="*/ 295925 w 338094"/>
                <a:gd name="connsiteY51" fmla="*/ 220083 h 307975"/>
                <a:gd name="connsiteX52" fmla="*/ 295925 w 338094"/>
                <a:gd name="connsiteY52" fmla="*/ 293545 h 307975"/>
                <a:gd name="connsiteX53" fmla="*/ 282650 w 338094"/>
                <a:gd name="connsiteY53" fmla="*/ 307975 h 307975"/>
                <a:gd name="connsiteX54" fmla="*/ 268048 w 338094"/>
                <a:gd name="connsiteY54" fmla="*/ 293545 h 307975"/>
                <a:gd name="connsiteX55" fmla="*/ 268048 w 338094"/>
                <a:gd name="connsiteY55" fmla="*/ 220083 h 307975"/>
                <a:gd name="connsiteX56" fmla="*/ 257428 w 338094"/>
                <a:gd name="connsiteY56" fmla="*/ 220083 h 307975"/>
                <a:gd name="connsiteX57" fmla="*/ 257428 w 338094"/>
                <a:gd name="connsiteY57" fmla="*/ 293545 h 307975"/>
                <a:gd name="connsiteX58" fmla="*/ 244153 w 338094"/>
                <a:gd name="connsiteY58" fmla="*/ 307975 h 307975"/>
                <a:gd name="connsiteX59" fmla="*/ 229551 w 338094"/>
                <a:gd name="connsiteY59" fmla="*/ 293545 h 307975"/>
                <a:gd name="connsiteX60" fmla="*/ 229551 w 338094"/>
                <a:gd name="connsiteY60" fmla="*/ 220083 h 307975"/>
                <a:gd name="connsiteX61" fmla="*/ 218931 w 338094"/>
                <a:gd name="connsiteY61" fmla="*/ 220083 h 307975"/>
                <a:gd name="connsiteX62" fmla="*/ 212294 w 338094"/>
                <a:gd name="connsiteY62" fmla="*/ 212212 h 307975"/>
                <a:gd name="connsiteX63" fmla="*/ 222914 w 338094"/>
                <a:gd name="connsiteY63" fmla="*/ 163674 h 307975"/>
                <a:gd name="connsiteX64" fmla="*/ 210966 w 338094"/>
                <a:gd name="connsiteY64" fmla="*/ 189911 h 307975"/>
                <a:gd name="connsiteX65" fmla="*/ 195036 w 338094"/>
                <a:gd name="connsiteY65" fmla="*/ 195158 h 307975"/>
                <a:gd name="connsiteX66" fmla="*/ 188399 w 338094"/>
                <a:gd name="connsiteY66" fmla="*/ 180728 h 307975"/>
                <a:gd name="connsiteX67" fmla="*/ 228223 w 338094"/>
                <a:gd name="connsiteY67" fmla="*/ 95459 h 307975"/>
                <a:gd name="connsiteX68" fmla="*/ 238843 w 338094"/>
                <a:gd name="connsiteY68" fmla="*/ 88900 h 307975"/>
                <a:gd name="connsiteX69" fmla="*/ 40753 w 338094"/>
                <a:gd name="connsiteY69" fmla="*/ 63500 h 307975"/>
                <a:gd name="connsiteX70" fmla="*/ 79117 w 338094"/>
                <a:gd name="connsiteY70" fmla="*/ 63500 h 307975"/>
                <a:gd name="connsiteX71" fmla="*/ 85732 w 338094"/>
                <a:gd name="connsiteY71" fmla="*/ 81882 h 307975"/>
                <a:gd name="connsiteX72" fmla="*/ 85732 w 338094"/>
                <a:gd name="connsiteY72" fmla="*/ 83195 h 307975"/>
                <a:gd name="connsiteX73" fmla="*/ 73826 w 338094"/>
                <a:gd name="connsiteY73" fmla="*/ 92385 h 307975"/>
                <a:gd name="connsiteX74" fmla="*/ 51336 w 338094"/>
                <a:gd name="connsiteY74" fmla="*/ 139652 h 307975"/>
                <a:gd name="connsiteX75" fmla="*/ 39430 w 338094"/>
                <a:gd name="connsiteY75" fmla="*/ 168538 h 307975"/>
                <a:gd name="connsiteX76" fmla="*/ 48690 w 338094"/>
                <a:gd name="connsiteY76" fmla="*/ 192171 h 307975"/>
                <a:gd name="connsiteX77" fmla="*/ 55305 w 338094"/>
                <a:gd name="connsiteY77" fmla="*/ 194797 h 307975"/>
                <a:gd name="connsiteX78" fmla="*/ 55305 w 338094"/>
                <a:gd name="connsiteY78" fmla="*/ 227621 h 307975"/>
                <a:gd name="connsiteX79" fmla="*/ 43398 w 338094"/>
                <a:gd name="connsiteY79" fmla="*/ 238125 h 307975"/>
                <a:gd name="connsiteX80" fmla="*/ 32815 w 338094"/>
                <a:gd name="connsiteY80" fmla="*/ 227621 h 307975"/>
                <a:gd name="connsiteX81" fmla="*/ 32815 w 338094"/>
                <a:gd name="connsiteY81" fmla="*/ 112080 h 307975"/>
                <a:gd name="connsiteX82" fmla="*/ 18263 w 338094"/>
                <a:gd name="connsiteY82" fmla="*/ 144904 h 307975"/>
                <a:gd name="connsiteX83" fmla="*/ 5034 w 338094"/>
                <a:gd name="connsiteY83" fmla="*/ 148843 h 307975"/>
                <a:gd name="connsiteX84" fmla="*/ 1065 w 338094"/>
                <a:gd name="connsiteY84" fmla="*/ 137026 h 307975"/>
                <a:gd name="connsiteX85" fmla="*/ 31492 w 338094"/>
                <a:gd name="connsiteY85" fmla="*/ 68752 h 307975"/>
                <a:gd name="connsiteX86" fmla="*/ 40753 w 338094"/>
                <a:gd name="connsiteY86" fmla="*/ 63500 h 307975"/>
                <a:gd name="connsiteX87" fmla="*/ 157633 w 338094"/>
                <a:gd name="connsiteY87" fmla="*/ 53975 h 307975"/>
                <a:gd name="connsiteX88" fmla="*/ 197198 w 338094"/>
                <a:gd name="connsiteY88" fmla="*/ 53975 h 307975"/>
                <a:gd name="connsiteX89" fmla="*/ 207749 w 338094"/>
                <a:gd name="connsiteY89" fmla="*/ 59183 h 307975"/>
                <a:gd name="connsiteX90" fmla="*/ 222256 w 338094"/>
                <a:gd name="connsiteY90" fmla="*/ 90434 h 307975"/>
                <a:gd name="connsiteX91" fmla="*/ 220937 w 338094"/>
                <a:gd name="connsiteY91" fmla="*/ 91736 h 307975"/>
                <a:gd name="connsiteX92" fmla="*/ 210386 w 338094"/>
                <a:gd name="connsiteY92" fmla="*/ 115174 h 307975"/>
                <a:gd name="connsiteX93" fmla="*/ 206430 w 338094"/>
                <a:gd name="connsiteY93" fmla="*/ 106060 h 307975"/>
                <a:gd name="connsiteX94" fmla="*/ 206430 w 338094"/>
                <a:gd name="connsiteY94" fmla="*/ 122987 h 307975"/>
                <a:gd name="connsiteX95" fmla="*/ 185328 w 338094"/>
                <a:gd name="connsiteY95" fmla="*/ 169863 h 307975"/>
                <a:gd name="connsiteX96" fmla="*/ 169502 w 338094"/>
                <a:gd name="connsiteY96" fmla="*/ 137310 h 307975"/>
                <a:gd name="connsiteX97" fmla="*/ 149719 w 338094"/>
                <a:gd name="connsiteY97" fmla="*/ 93038 h 307975"/>
                <a:gd name="connsiteX98" fmla="*/ 136531 w 338094"/>
                <a:gd name="connsiteY98" fmla="*/ 83924 h 307975"/>
                <a:gd name="connsiteX99" fmla="*/ 136531 w 338094"/>
                <a:gd name="connsiteY99" fmla="*/ 82621 h 307975"/>
                <a:gd name="connsiteX100" fmla="*/ 144444 w 338094"/>
                <a:gd name="connsiteY100" fmla="*/ 66996 h 307975"/>
                <a:gd name="connsiteX101" fmla="*/ 147082 w 338094"/>
                <a:gd name="connsiteY101" fmla="*/ 59183 h 307975"/>
                <a:gd name="connsiteX102" fmla="*/ 157633 w 338094"/>
                <a:gd name="connsiteY102" fmla="*/ 53975 h 307975"/>
                <a:gd name="connsiteX103" fmla="*/ 111926 w 338094"/>
                <a:gd name="connsiteY103" fmla="*/ 38100 h 307975"/>
                <a:gd name="connsiteX104" fmla="*/ 136533 w 338094"/>
                <a:gd name="connsiteY104" fmla="*/ 61913 h 307975"/>
                <a:gd name="connsiteX105" fmla="*/ 111926 w 338094"/>
                <a:gd name="connsiteY105" fmla="*/ 85726 h 307975"/>
                <a:gd name="connsiteX106" fmla="*/ 87319 w 338094"/>
                <a:gd name="connsiteY106" fmla="*/ 61913 h 307975"/>
                <a:gd name="connsiteX107" fmla="*/ 111926 w 338094"/>
                <a:gd name="connsiteY107" fmla="*/ 38100 h 307975"/>
                <a:gd name="connsiteX108" fmla="*/ 262738 w 338094"/>
                <a:gd name="connsiteY108" fmla="*/ 28575 h 307975"/>
                <a:gd name="connsiteX109" fmla="*/ 290519 w 338094"/>
                <a:gd name="connsiteY109" fmla="*/ 56221 h 307975"/>
                <a:gd name="connsiteX110" fmla="*/ 262738 w 338094"/>
                <a:gd name="connsiteY110" fmla="*/ 82550 h 307975"/>
                <a:gd name="connsiteX111" fmla="*/ 234956 w 338094"/>
                <a:gd name="connsiteY111" fmla="*/ 56221 h 307975"/>
                <a:gd name="connsiteX112" fmla="*/ 262738 w 338094"/>
                <a:gd name="connsiteY112" fmla="*/ 28575 h 307975"/>
                <a:gd name="connsiteX113" fmla="*/ 58744 w 338094"/>
                <a:gd name="connsiteY113" fmla="*/ 15875 h 307975"/>
                <a:gd name="connsiteX114" fmla="*/ 80969 w 338094"/>
                <a:gd name="connsiteY114" fmla="*/ 38100 h 307975"/>
                <a:gd name="connsiteX115" fmla="*/ 58744 w 338094"/>
                <a:gd name="connsiteY115" fmla="*/ 60325 h 307975"/>
                <a:gd name="connsiteX116" fmla="*/ 36519 w 338094"/>
                <a:gd name="connsiteY116" fmla="*/ 38100 h 307975"/>
                <a:gd name="connsiteX117" fmla="*/ 58744 w 338094"/>
                <a:gd name="connsiteY117" fmla="*/ 15875 h 307975"/>
                <a:gd name="connsiteX118" fmla="*/ 177013 w 338094"/>
                <a:gd name="connsiteY118" fmla="*/ 0 h 307975"/>
                <a:gd name="connsiteX119" fmla="*/ 200032 w 338094"/>
                <a:gd name="connsiteY119" fmla="*/ 23813 h 307975"/>
                <a:gd name="connsiteX120" fmla="*/ 177013 w 338094"/>
                <a:gd name="connsiteY120" fmla="*/ 47626 h 307975"/>
                <a:gd name="connsiteX121" fmla="*/ 153994 w 338094"/>
                <a:gd name="connsiteY121" fmla="*/ 23813 h 307975"/>
                <a:gd name="connsiteX122" fmla="*/ 177013 w 338094"/>
                <a:gd name="connsiteY122" fmla="*/ 0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38094" h="307975">
                  <a:moveTo>
                    <a:pt x="182569" y="192088"/>
                  </a:moveTo>
                  <a:cubicBezTo>
                    <a:pt x="183892" y="197354"/>
                    <a:pt x="187861" y="201303"/>
                    <a:pt x="191830" y="202620"/>
                  </a:cubicBezTo>
                  <a:cubicBezTo>
                    <a:pt x="195798" y="205253"/>
                    <a:pt x="201090" y="205253"/>
                    <a:pt x="206382" y="203936"/>
                  </a:cubicBezTo>
                  <a:cubicBezTo>
                    <a:pt x="206382" y="203936"/>
                    <a:pt x="206382" y="203936"/>
                    <a:pt x="205059" y="209202"/>
                  </a:cubicBezTo>
                  <a:cubicBezTo>
                    <a:pt x="203736" y="213151"/>
                    <a:pt x="205059" y="217101"/>
                    <a:pt x="206382" y="221050"/>
                  </a:cubicBezTo>
                  <a:cubicBezTo>
                    <a:pt x="206382" y="221050"/>
                    <a:pt x="206382" y="221050"/>
                    <a:pt x="206382" y="234215"/>
                  </a:cubicBezTo>
                  <a:cubicBezTo>
                    <a:pt x="206382" y="240797"/>
                    <a:pt x="201090" y="246063"/>
                    <a:pt x="194476" y="246063"/>
                  </a:cubicBezTo>
                  <a:cubicBezTo>
                    <a:pt x="187861" y="246063"/>
                    <a:pt x="182569" y="240797"/>
                    <a:pt x="182569" y="234215"/>
                  </a:cubicBezTo>
                  <a:cubicBezTo>
                    <a:pt x="182569" y="234215"/>
                    <a:pt x="182569" y="234215"/>
                    <a:pt x="182569" y="192088"/>
                  </a:cubicBezTo>
                  <a:close/>
                  <a:moveTo>
                    <a:pt x="149231" y="183859"/>
                  </a:moveTo>
                  <a:cubicBezTo>
                    <a:pt x="153200" y="192930"/>
                    <a:pt x="163783" y="196818"/>
                    <a:pt x="173044" y="194226"/>
                  </a:cubicBezTo>
                  <a:cubicBezTo>
                    <a:pt x="173044" y="194226"/>
                    <a:pt x="173044" y="194226"/>
                    <a:pt x="173044" y="234400"/>
                  </a:cubicBezTo>
                  <a:cubicBezTo>
                    <a:pt x="173044" y="240879"/>
                    <a:pt x="167752" y="246063"/>
                    <a:pt x="159815" y="246063"/>
                  </a:cubicBezTo>
                  <a:cubicBezTo>
                    <a:pt x="155846" y="246063"/>
                    <a:pt x="149231" y="242175"/>
                    <a:pt x="149231" y="234400"/>
                  </a:cubicBezTo>
                  <a:cubicBezTo>
                    <a:pt x="149231" y="234400"/>
                    <a:pt x="149231" y="234400"/>
                    <a:pt x="149231" y="183859"/>
                  </a:cubicBezTo>
                  <a:close/>
                  <a:moveTo>
                    <a:pt x="74619" y="182563"/>
                  </a:moveTo>
                  <a:cubicBezTo>
                    <a:pt x="74619" y="182563"/>
                    <a:pt x="74619" y="182563"/>
                    <a:pt x="74619" y="238126"/>
                  </a:cubicBezTo>
                  <a:cubicBezTo>
                    <a:pt x="67673" y="238126"/>
                    <a:pt x="63506" y="232957"/>
                    <a:pt x="63506" y="227789"/>
                  </a:cubicBezTo>
                  <a:cubicBezTo>
                    <a:pt x="63506" y="227789"/>
                    <a:pt x="63506" y="227789"/>
                    <a:pt x="63506" y="192900"/>
                  </a:cubicBezTo>
                  <a:cubicBezTo>
                    <a:pt x="67673" y="191608"/>
                    <a:pt x="71841" y="189024"/>
                    <a:pt x="73230" y="183855"/>
                  </a:cubicBezTo>
                  <a:cubicBezTo>
                    <a:pt x="73230" y="183855"/>
                    <a:pt x="73230" y="183855"/>
                    <a:pt x="74619" y="182563"/>
                  </a:cubicBezTo>
                  <a:close/>
                  <a:moveTo>
                    <a:pt x="90666" y="92075"/>
                  </a:moveTo>
                  <a:cubicBezTo>
                    <a:pt x="90666" y="92075"/>
                    <a:pt x="90666" y="92075"/>
                    <a:pt x="130275" y="92075"/>
                  </a:cubicBezTo>
                  <a:cubicBezTo>
                    <a:pt x="135557" y="92075"/>
                    <a:pt x="139517" y="93382"/>
                    <a:pt x="140838" y="97302"/>
                  </a:cubicBezTo>
                  <a:lnTo>
                    <a:pt x="175165" y="171785"/>
                  </a:lnTo>
                  <a:cubicBezTo>
                    <a:pt x="177806" y="177012"/>
                    <a:pt x="175165" y="183546"/>
                    <a:pt x="169884" y="186159"/>
                  </a:cubicBezTo>
                  <a:cubicBezTo>
                    <a:pt x="165923" y="187466"/>
                    <a:pt x="159322" y="186159"/>
                    <a:pt x="156681" y="180932"/>
                  </a:cubicBezTo>
                  <a:cubicBezTo>
                    <a:pt x="156681" y="180932"/>
                    <a:pt x="156681" y="180932"/>
                    <a:pt x="139517" y="144344"/>
                  </a:cubicBezTo>
                  <a:cubicBezTo>
                    <a:pt x="139517" y="144344"/>
                    <a:pt x="139517" y="144344"/>
                    <a:pt x="139517" y="271096"/>
                  </a:cubicBezTo>
                  <a:cubicBezTo>
                    <a:pt x="139517" y="278936"/>
                    <a:pt x="134236" y="284163"/>
                    <a:pt x="127635" y="284163"/>
                  </a:cubicBezTo>
                  <a:cubicBezTo>
                    <a:pt x="121033" y="284163"/>
                    <a:pt x="115752" y="278936"/>
                    <a:pt x="115752" y="271096"/>
                  </a:cubicBezTo>
                  <a:cubicBezTo>
                    <a:pt x="115752" y="271096"/>
                    <a:pt x="115752" y="271096"/>
                    <a:pt x="115752" y="197919"/>
                  </a:cubicBezTo>
                  <a:cubicBezTo>
                    <a:pt x="115752" y="197919"/>
                    <a:pt x="115752" y="197919"/>
                    <a:pt x="106510" y="197919"/>
                  </a:cubicBezTo>
                  <a:cubicBezTo>
                    <a:pt x="106510" y="197919"/>
                    <a:pt x="106510" y="197919"/>
                    <a:pt x="106510" y="271096"/>
                  </a:cubicBezTo>
                  <a:cubicBezTo>
                    <a:pt x="106510" y="278936"/>
                    <a:pt x="101229" y="284163"/>
                    <a:pt x="94627" y="284163"/>
                  </a:cubicBezTo>
                  <a:cubicBezTo>
                    <a:pt x="86706" y="284163"/>
                    <a:pt x="81424" y="278936"/>
                    <a:pt x="81424" y="271096"/>
                  </a:cubicBezTo>
                  <a:cubicBezTo>
                    <a:pt x="81424" y="271096"/>
                    <a:pt x="81424" y="271096"/>
                    <a:pt x="81424" y="144344"/>
                  </a:cubicBezTo>
                  <a:cubicBezTo>
                    <a:pt x="81424" y="144344"/>
                    <a:pt x="81424" y="144344"/>
                    <a:pt x="65581" y="180932"/>
                  </a:cubicBezTo>
                  <a:cubicBezTo>
                    <a:pt x="62940" y="186159"/>
                    <a:pt x="56339" y="187466"/>
                    <a:pt x="51058" y="186159"/>
                  </a:cubicBezTo>
                  <a:cubicBezTo>
                    <a:pt x="45776" y="183546"/>
                    <a:pt x="44456" y="177012"/>
                    <a:pt x="45776" y="171785"/>
                  </a:cubicBezTo>
                  <a:cubicBezTo>
                    <a:pt x="45776" y="171785"/>
                    <a:pt x="45776" y="171785"/>
                    <a:pt x="80104" y="97302"/>
                  </a:cubicBezTo>
                  <a:cubicBezTo>
                    <a:pt x="82745" y="93382"/>
                    <a:pt x="86706" y="92075"/>
                    <a:pt x="90666" y="92075"/>
                  </a:cubicBezTo>
                  <a:close/>
                  <a:moveTo>
                    <a:pt x="238843" y="88900"/>
                  </a:moveTo>
                  <a:cubicBezTo>
                    <a:pt x="238843" y="88900"/>
                    <a:pt x="238843" y="88900"/>
                    <a:pt x="286633" y="88900"/>
                  </a:cubicBezTo>
                  <a:cubicBezTo>
                    <a:pt x="291943" y="88900"/>
                    <a:pt x="295925" y="91524"/>
                    <a:pt x="297253" y="95459"/>
                  </a:cubicBezTo>
                  <a:cubicBezTo>
                    <a:pt x="297253" y="95459"/>
                    <a:pt x="297253" y="95459"/>
                    <a:pt x="337077" y="180728"/>
                  </a:cubicBezTo>
                  <a:cubicBezTo>
                    <a:pt x="339732" y="185975"/>
                    <a:pt x="337077" y="192534"/>
                    <a:pt x="330440" y="195158"/>
                  </a:cubicBezTo>
                  <a:cubicBezTo>
                    <a:pt x="325130" y="197782"/>
                    <a:pt x="318492" y="196470"/>
                    <a:pt x="315837" y="189911"/>
                  </a:cubicBezTo>
                  <a:cubicBezTo>
                    <a:pt x="315837" y="189911"/>
                    <a:pt x="315837" y="189911"/>
                    <a:pt x="302563" y="163674"/>
                  </a:cubicBezTo>
                  <a:cubicBezTo>
                    <a:pt x="302563" y="163674"/>
                    <a:pt x="302563" y="163674"/>
                    <a:pt x="313182" y="212212"/>
                  </a:cubicBezTo>
                  <a:cubicBezTo>
                    <a:pt x="314510" y="216147"/>
                    <a:pt x="310527" y="220083"/>
                    <a:pt x="306545" y="220083"/>
                  </a:cubicBezTo>
                  <a:cubicBezTo>
                    <a:pt x="306545" y="220083"/>
                    <a:pt x="306545" y="220083"/>
                    <a:pt x="295925" y="220083"/>
                  </a:cubicBezTo>
                  <a:cubicBezTo>
                    <a:pt x="295925" y="220083"/>
                    <a:pt x="295925" y="220083"/>
                    <a:pt x="295925" y="293545"/>
                  </a:cubicBezTo>
                  <a:cubicBezTo>
                    <a:pt x="295925" y="301416"/>
                    <a:pt x="290615" y="307975"/>
                    <a:pt x="282650" y="307975"/>
                  </a:cubicBezTo>
                  <a:cubicBezTo>
                    <a:pt x="274685" y="307975"/>
                    <a:pt x="268048" y="301416"/>
                    <a:pt x="268048" y="293545"/>
                  </a:cubicBezTo>
                  <a:cubicBezTo>
                    <a:pt x="268048" y="293545"/>
                    <a:pt x="268048" y="293545"/>
                    <a:pt x="268048" y="220083"/>
                  </a:cubicBezTo>
                  <a:cubicBezTo>
                    <a:pt x="268048" y="220083"/>
                    <a:pt x="268048" y="220083"/>
                    <a:pt x="257428" y="220083"/>
                  </a:cubicBezTo>
                  <a:cubicBezTo>
                    <a:pt x="257428" y="220083"/>
                    <a:pt x="257428" y="220083"/>
                    <a:pt x="257428" y="293545"/>
                  </a:cubicBezTo>
                  <a:cubicBezTo>
                    <a:pt x="257428" y="301416"/>
                    <a:pt x="250791" y="307975"/>
                    <a:pt x="244153" y="307975"/>
                  </a:cubicBezTo>
                  <a:cubicBezTo>
                    <a:pt x="236188" y="307975"/>
                    <a:pt x="229551" y="301416"/>
                    <a:pt x="229551" y="293545"/>
                  </a:cubicBezTo>
                  <a:cubicBezTo>
                    <a:pt x="229551" y="293545"/>
                    <a:pt x="229551" y="293545"/>
                    <a:pt x="229551" y="220083"/>
                  </a:cubicBezTo>
                  <a:cubicBezTo>
                    <a:pt x="229551" y="220083"/>
                    <a:pt x="229551" y="220083"/>
                    <a:pt x="218931" y="220083"/>
                  </a:cubicBezTo>
                  <a:cubicBezTo>
                    <a:pt x="214949" y="220083"/>
                    <a:pt x="210966" y="216147"/>
                    <a:pt x="212294" y="212212"/>
                  </a:cubicBezTo>
                  <a:cubicBezTo>
                    <a:pt x="212294" y="212212"/>
                    <a:pt x="212294" y="212212"/>
                    <a:pt x="222914" y="163674"/>
                  </a:cubicBezTo>
                  <a:cubicBezTo>
                    <a:pt x="222914" y="163674"/>
                    <a:pt x="222914" y="163674"/>
                    <a:pt x="210966" y="189911"/>
                  </a:cubicBezTo>
                  <a:cubicBezTo>
                    <a:pt x="208311" y="196470"/>
                    <a:pt x="200346" y="197782"/>
                    <a:pt x="195036" y="195158"/>
                  </a:cubicBezTo>
                  <a:cubicBezTo>
                    <a:pt x="188399" y="192534"/>
                    <a:pt x="185744" y="185975"/>
                    <a:pt x="188399" y="180728"/>
                  </a:cubicBezTo>
                  <a:cubicBezTo>
                    <a:pt x="188399" y="180728"/>
                    <a:pt x="188399" y="180728"/>
                    <a:pt x="228223" y="95459"/>
                  </a:cubicBezTo>
                  <a:cubicBezTo>
                    <a:pt x="230878" y="91524"/>
                    <a:pt x="234861" y="88900"/>
                    <a:pt x="238843" y="88900"/>
                  </a:cubicBezTo>
                  <a:close/>
                  <a:moveTo>
                    <a:pt x="40753" y="63500"/>
                  </a:moveTo>
                  <a:cubicBezTo>
                    <a:pt x="40753" y="63500"/>
                    <a:pt x="40753" y="63500"/>
                    <a:pt x="79117" y="63500"/>
                  </a:cubicBezTo>
                  <a:cubicBezTo>
                    <a:pt x="79117" y="70065"/>
                    <a:pt x="81763" y="76630"/>
                    <a:pt x="85732" y="81882"/>
                  </a:cubicBezTo>
                  <a:cubicBezTo>
                    <a:pt x="85732" y="81882"/>
                    <a:pt x="85732" y="81882"/>
                    <a:pt x="85732" y="83195"/>
                  </a:cubicBezTo>
                  <a:cubicBezTo>
                    <a:pt x="80440" y="84507"/>
                    <a:pt x="75149" y="88446"/>
                    <a:pt x="73826" y="92385"/>
                  </a:cubicBezTo>
                  <a:cubicBezTo>
                    <a:pt x="73826" y="92385"/>
                    <a:pt x="73826" y="92385"/>
                    <a:pt x="51336" y="139652"/>
                  </a:cubicBezTo>
                  <a:cubicBezTo>
                    <a:pt x="51336" y="139652"/>
                    <a:pt x="51336" y="139652"/>
                    <a:pt x="39430" y="168538"/>
                  </a:cubicBezTo>
                  <a:cubicBezTo>
                    <a:pt x="34138" y="177728"/>
                    <a:pt x="39430" y="188232"/>
                    <a:pt x="48690" y="192171"/>
                  </a:cubicBezTo>
                  <a:cubicBezTo>
                    <a:pt x="50013" y="193484"/>
                    <a:pt x="52659" y="193484"/>
                    <a:pt x="55305" y="194797"/>
                  </a:cubicBezTo>
                  <a:cubicBezTo>
                    <a:pt x="55305" y="194797"/>
                    <a:pt x="55305" y="194797"/>
                    <a:pt x="55305" y="227621"/>
                  </a:cubicBezTo>
                  <a:cubicBezTo>
                    <a:pt x="55305" y="232873"/>
                    <a:pt x="50013" y="238125"/>
                    <a:pt x="43398" y="238125"/>
                  </a:cubicBezTo>
                  <a:cubicBezTo>
                    <a:pt x="38107" y="238125"/>
                    <a:pt x="32815" y="232873"/>
                    <a:pt x="32815" y="227621"/>
                  </a:cubicBezTo>
                  <a:cubicBezTo>
                    <a:pt x="32815" y="155408"/>
                    <a:pt x="32815" y="114706"/>
                    <a:pt x="32815" y="112080"/>
                  </a:cubicBezTo>
                  <a:cubicBezTo>
                    <a:pt x="32815" y="112080"/>
                    <a:pt x="32815" y="112080"/>
                    <a:pt x="18263" y="144904"/>
                  </a:cubicBezTo>
                  <a:cubicBezTo>
                    <a:pt x="15617" y="148843"/>
                    <a:pt x="10325" y="151469"/>
                    <a:pt x="5034" y="148843"/>
                  </a:cubicBezTo>
                  <a:cubicBezTo>
                    <a:pt x="1065" y="146217"/>
                    <a:pt x="-1581" y="140965"/>
                    <a:pt x="1065" y="137026"/>
                  </a:cubicBezTo>
                  <a:cubicBezTo>
                    <a:pt x="1065" y="137026"/>
                    <a:pt x="1065" y="137026"/>
                    <a:pt x="31492" y="68752"/>
                  </a:cubicBezTo>
                  <a:cubicBezTo>
                    <a:pt x="34138" y="64813"/>
                    <a:pt x="36784" y="63500"/>
                    <a:pt x="40753" y="63500"/>
                  </a:cubicBezTo>
                  <a:close/>
                  <a:moveTo>
                    <a:pt x="157633" y="53975"/>
                  </a:moveTo>
                  <a:cubicBezTo>
                    <a:pt x="157633" y="53975"/>
                    <a:pt x="157633" y="53975"/>
                    <a:pt x="197198" y="53975"/>
                  </a:cubicBezTo>
                  <a:cubicBezTo>
                    <a:pt x="202473" y="53975"/>
                    <a:pt x="206430" y="55277"/>
                    <a:pt x="207749" y="59183"/>
                  </a:cubicBezTo>
                  <a:cubicBezTo>
                    <a:pt x="207749" y="59183"/>
                    <a:pt x="207749" y="59183"/>
                    <a:pt x="222256" y="90434"/>
                  </a:cubicBezTo>
                  <a:cubicBezTo>
                    <a:pt x="222256" y="90434"/>
                    <a:pt x="220937" y="91736"/>
                    <a:pt x="220937" y="91736"/>
                  </a:cubicBezTo>
                  <a:cubicBezTo>
                    <a:pt x="220937" y="91736"/>
                    <a:pt x="220937" y="91736"/>
                    <a:pt x="210386" y="115174"/>
                  </a:cubicBezTo>
                  <a:cubicBezTo>
                    <a:pt x="210386" y="115174"/>
                    <a:pt x="210386" y="115174"/>
                    <a:pt x="206430" y="106060"/>
                  </a:cubicBezTo>
                  <a:cubicBezTo>
                    <a:pt x="206430" y="106060"/>
                    <a:pt x="206430" y="106060"/>
                    <a:pt x="206430" y="122987"/>
                  </a:cubicBezTo>
                  <a:cubicBezTo>
                    <a:pt x="199836" y="138612"/>
                    <a:pt x="205111" y="126893"/>
                    <a:pt x="185328" y="169863"/>
                  </a:cubicBezTo>
                  <a:cubicBezTo>
                    <a:pt x="184009" y="168561"/>
                    <a:pt x="170821" y="138612"/>
                    <a:pt x="169502" y="137310"/>
                  </a:cubicBezTo>
                  <a:cubicBezTo>
                    <a:pt x="169502" y="137310"/>
                    <a:pt x="169502" y="137310"/>
                    <a:pt x="149719" y="93038"/>
                  </a:cubicBezTo>
                  <a:cubicBezTo>
                    <a:pt x="147082" y="89132"/>
                    <a:pt x="143125" y="85226"/>
                    <a:pt x="136531" y="83924"/>
                  </a:cubicBezTo>
                  <a:cubicBezTo>
                    <a:pt x="136531" y="83924"/>
                    <a:pt x="136531" y="83924"/>
                    <a:pt x="136531" y="82621"/>
                  </a:cubicBezTo>
                  <a:cubicBezTo>
                    <a:pt x="140488" y="78715"/>
                    <a:pt x="143125" y="73507"/>
                    <a:pt x="144444" y="66996"/>
                  </a:cubicBezTo>
                  <a:cubicBezTo>
                    <a:pt x="144444" y="66996"/>
                    <a:pt x="144444" y="66996"/>
                    <a:pt x="147082" y="59183"/>
                  </a:cubicBezTo>
                  <a:cubicBezTo>
                    <a:pt x="149719" y="55277"/>
                    <a:pt x="153676" y="53975"/>
                    <a:pt x="157633" y="53975"/>
                  </a:cubicBezTo>
                  <a:close/>
                  <a:moveTo>
                    <a:pt x="111926" y="38100"/>
                  </a:moveTo>
                  <a:cubicBezTo>
                    <a:pt x="125516" y="38100"/>
                    <a:pt x="136533" y="48761"/>
                    <a:pt x="136533" y="61913"/>
                  </a:cubicBezTo>
                  <a:cubicBezTo>
                    <a:pt x="136533" y="75065"/>
                    <a:pt x="125516" y="85726"/>
                    <a:pt x="111926" y="85726"/>
                  </a:cubicBezTo>
                  <a:cubicBezTo>
                    <a:pt x="98336" y="85726"/>
                    <a:pt x="87319" y="75065"/>
                    <a:pt x="87319" y="61913"/>
                  </a:cubicBezTo>
                  <a:cubicBezTo>
                    <a:pt x="87319" y="48761"/>
                    <a:pt x="98336" y="38100"/>
                    <a:pt x="111926" y="38100"/>
                  </a:cubicBezTo>
                  <a:close/>
                  <a:moveTo>
                    <a:pt x="262738" y="28575"/>
                  </a:moveTo>
                  <a:cubicBezTo>
                    <a:pt x="278613" y="28575"/>
                    <a:pt x="290519" y="40423"/>
                    <a:pt x="290519" y="56221"/>
                  </a:cubicBezTo>
                  <a:cubicBezTo>
                    <a:pt x="290519" y="72018"/>
                    <a:pt x="277290" y="82550"/>
                    <a:pt x="262738" y="82550"/>
                  </a:cubicBezTo>
                  <a:cubicBezTo>
                    <a:pt x="248185" y="82550"/>
                    <a:pt x="234956" y="72018"/>
                    <a:pt x="234956" y="56221"/>
                  </a:cubicBezTo>
                  <a:cubicBezTo>
                    <a:pt x="234956" y="40423"/>
                    <a:pt x="248185" y="28575"/>
                    <a:pt x="262738" y="28575"/>
                  </a:cubicBezTo>
                  <a:close/>
                  <a:moveTo>
                    <a:pt x="58744" y="15875"/>
                  </a:moveTo>
                  <a:cubicBezTo>
                    <a:pt x="71019" y="15875"/>
                    <a:pt x="80969" y="25825"/>
                    <a:pt x="80969" y="38100"/>
                  </a:cubicBezTo>
                  <a:cubicBezTo>
                    <a:pt x="80969" y="50375"/>
                    <a:pt x="71019" y="60325"/>
                    <a:pt x="58744" y="60325"/>
                  </a:cubicBezTo>
                  <a:cubicBezTo>
                    <a:pt x="46469" y="60325"/>
                    <a:pt x="36519" y="50375"/>
                    <a:pt x="36519" y="38100"/>
                  </a:cubicBezTo>
                  <a:cubicBezTo>
                    <a:pt x="36519" y="25825"/>
                    <a:pt x="46469" y="15875"/>
                    <a:pt x="58744" y="15875"/>
                  </a:cubicBezTo>
                  <a:close/>
                  <a:moveTo>
                    <a:pt x="177013" y="0"/>
                  </a:moveTo>
                  <a:cubicBezTo>
                    <a:pt x="189726" y="0"/>
                    <a:pt x="200032" y="10661"/>
                    <a:pt x="200032" y="23813"/>
                  </a:cubicBezTo>
                  <a:cubicBezTo>
                    <a:pt x="200032" y="36965"/>
                    <a:pt x="189726" y="47626"/>
                    <a:pt x="177013" y="47626"/>
                  </a:cubicBezTo>
                  <a:cubicBezTo>
                    <a:pt x="164300" y="47626"/>
                    <a:pt x="153994" y="36965"/>
                    <a:pt x="153994" y="23813"/>
                  </a:cubicBezTo>
                  <a:cubicBezTo>
                    <a:pt x="153994" y="10661"/>
                    <a:pt x="164300" y="0"/>
                    <a:pt x="1770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5" name="椭圆 29"/>
            <p:cNvSpPr/>
            <p:nvPr/>
          </p:nvSpPr>
          <p:spPr>
            <a:xfrm>
              <a:off x="4860207" y="4345199"/>
              <a:ext cx="627974" cy="625027"/>
            </a:xfrm>
            <a:custGeom>
              <a:avLst/>
              <a:gdLst>
                <a:gd name="connsiteX0" fmla="*/ 262525 w 338138"/>
                <a:gd name="connsiteY0" fmla="*/ 84138 h 336551"/>
                <a:gd name="connsiteX1" fmla="*/ 314260 w 338138"/>
                <a:gd name="connsiteY1" fmla="*/ 84138 h 336551"/>
                <a:gd name="connsiteX2" fmla="*/ 338138 w 338138"/>
                <a:gd name="connsiteY2" fmla="*/ 107802 h 336551"/>
                <a:gd name="connsiteX3" fmla="*/ 338138 w 338138"/>
                <a:gd name="connsiteY3" fmla="*/ 191940 h 336551"/>
                <a:gd name="connsiteX4" fmla="*/ 314260 w 338138"/>
                <a:gd name="connsiteY4" fmla="*/ 216918 h 336551"/>
                <a:gd name="connsiteX5" fmla="*/ 314260 w 338138"/>
                <a:gd name="connsiteY5" fmla="*/ 336551 h 336551"/>
                <a:gd name="connsiteX6" fmla="*/ 241300 w 338138"/>
                <a:gd name="connsiteY6" fmla="*/ 336551 h 336551"/>
                <a:gd name="connsiteX7" fmla="*/ 241300 w 338138"/>
                <a:gd name="connsiteY7" fmla="*/ 240582 h 336551"/>
                <a:gd name="connsiteX8" fmla="*/ 265178 w 338138"/>
                <a:gd name="connsiteY8" fmla="*/ 216918 h 336551"/>
                <a:gd name="connsiteX9" fmla="*/ 265178 w 338138"/>
                <a:gd name="connsiteY9" fmla="*/ 95970 h 336551"/>
                <a:gd name="connsiteX10" fmla="*/ 262525 w 338138"/>
                <a:gd name="connsiteY10" fmla="*/ 84138 h 336551"/>
                <a:gd name="connsiteX11" fmla="*/ 120477 w 338138"/>
                <a:gd name="connsiteY11" fmla="*/ 84138 h 336551"/>
                <a:gd name="connsiteX12" fmla="*/ 217661 w 338138"/>
                <a:gd name="connsiteY12" fmla="*/ 84138 h 336551"/>
                <a:gd name="connsiteX13" fmla="*/ 241300 w 338138"/>
                <a:gd name="connsiteY13" fmla="*/ 107802 h 336551"/>
                <a:gd name="connsiteX14" fmla="*/ 241300 w 338138"/>
                <a:gd name="connsiteY14" fmla="*/ 191940 h 336551"/>
                <a:gd name="connsiteX15" fmla="*/ 217661 w 338138"/>
                <a:gd name="connsiteY15" fmla="*/ 216918 h 336551"/>
                <a:gd name="connsiteX16" fmla="*/ 217661 w 338138"/>
                <a:gd name="connsiteY16" fmla="*/ 336551 h 336551"/>
                <a:gd name="connsiteX17" fmla="*/ 120477 w 338138"/>
                <a:gd name="connsiteY17" fmla="*/ 336551 h 336551"/>
                <a:gd name="connsiteX18" fmla="*/ 120477 w 338138"/>
                <a:gd name="connsiteY18" fmla="*/ 216918 h 336551"/>
                <a:gd name="connsiteX19" fmla="*/ 96837 w 338138"/>
                <a:gd name="connsiteY19" fmla="*/ 191940 h 336551"/>
                <a:gd name="connsiteX20" fmla="*/ 96837 w 338138"/>
                <a:gd name="connsiteY20" fmla="*/ 107802 h 336551"/>
                <a:gd name="connsiteX21" fmla="*/ 120477 w 338138"/>
                <a:gd name="connsiteY21" fmla="*/ 84138 h 336551"/>
                <a:gd name="connsiteX22" fmla="*/ 23878 w 338138"/>
                <a:gd name="connsiteY22" fmla="*/ 84138 h 336551"/>
                <a:gd name="connsiteX23" fmla="*/ 75613 w 338138"/>
                <a:gd name="connsiteY23" fmla="*/ 84138 h 336551"/>
                <a:gd name="connsiteX24" fmla="*/ 72960 w 338138"/>
                <a:gd name="connsiteY24" fmla="*/ 95970 h 336551"/>
                <a:gd name="connsiteX25" fmla="*/ 72960 w 338138"/>
                <a:gd name="connsiteY25" fmla="*/ 216918 h 336551"/>
                <a:gd name="connsiteX26" fmla="*/ 96838 w 338138"/>
                <a:gd name="connsiteY26" fmla="*/ 240582 h 336551"/>
                <a:gd name="connsiteX27" fmla="*/ 96838 w 338138"/>
                <a:gd name="connsiteY27" fmla="*/ 336551 h 336551"/>
                <a:gd name="connsiteX28" fmla="*/ 23878 w 338138"/>
                <a:gd name="connsiteY28" fmla="*/ 336551 h 336551"/>
                <a:gd name="connsiteX29" fmla="*/ 23878 w 338138"/>
                <a:gd name="connsiteY29" fmla="*/ 216918 h 336551"/>
                <a:gd name="connsiteX30" fmla="*/ 0 w 338138"/>
                <a:gd name="connsiteY30" fmla="*/ 191940 h 336551"/>
                <a:gd name="connsiteX31" fmla="*/ 0 w 338138"/>
                <a:gd name="connsiteY31" fmla="*/ 107802 h 336551"/>
                <a:gd name="connsiteX32" fmla="*/ 23878 w 338138"/>
                <a:gd name="connsiteY32" fmla="*/ 84138 h 336551"/>
                <a:gd name="connsiteX33" fmla="*/ 265257 w 338138"/>
                <a:gd name="connsiteY33" fmla="*/ 0 h 336551"/>
                <a:gd name="connsiteX34" fmla="*/ 301625 w 338138"/>
                <a:gd name="connsiteY34" fmla="*/ 35069 h 336551"/>
                <a:gd name="connsiteX35" fmla="*/ 265257 w 338138"/>
                <a:gd name="connsiteY35" fmla="*/ 71438 h 336551"/>
                <a:gd name="connsiteX36" fmla="*/ 248371 w 338138"/>
                <a:gd name="connsiteY36" fmla="*/ 66242 h 336551"/>
                <a:gd name="connsiteX37" fmla="*/ 245774 w 338138"/>
                <a:gd name="connsiteY37" fmla="*/ 64944 h 336551"/>
                <a:gd name="connsiteX38" fmla="*/ 230187 w 338138"/>
                <a:gd name="connsiteY38" fmla="*/ 35069 h 336551"/>
                <a:gd name="connsiteX39" fmla="*/ 265257 w 338138"/>
                <a:gd name="connsiteY39" fmla="*/ 0 h 336551"/>
                <a:gd name="connsiteX40" fmla="*/ 169069 w 338138"/>
                <a:gd name="connsiteY40" fmla="*/ 0 h 336551"/>
                <a:gd name="connsiteX41" fmla="*/ 204788 w 338138"/>
                <a:gd name="connsiteY41" fmla="*/ 35719 h 336551"/>
                <a:gd name="connsiteX42" fmla="*/ 169069 w 338138"/>
                <a:gd name="connsiteY42" fmla="*/ 71438 h 336551"/>
                <a:gd name="connsiteX43" fmla="*/ 133350 w 338138"/>
                <a:gd name="connsiteY43" fmla="*/ 35719 h 336551"/>
                <a:gd name="connsiteX44" fmla="*/ 169069 w 338138"/>
                <a:gd name="connsiteY44" fmla="*/ 0 h 336551"/>
                <a:gd name="connsiteX45" fmla="*/ 72880 w 338138"/>
                <a:gd name="connsiteY45" fmla="*/ 0 h 336551"/>
                <a:gd name="connsiteX46" fmla="*/ 107950 w 338138"/>
                <a:gd name="connsiteY46" fmla="*/ 35069 h 336551"/>
                <a:gd name="connsiteX47" fmla="*/ 92363 w 338138"/>
                <a:gd name="connsiteY47" fmla="*/ 64944 h 336551"/>
                <a:gd name="connsiteX48" fmla="*/ 89766 w 338138"/>
                <a:gd name="connsiteY48" fmla="*/ 66242 h 336551"/>
                <a:gd name="connsiteX49" fmla="*/ 72880 w 338138"/>
                <a:gd name="connsiteY49" fmla="*/ 71438 h 336551"/>
                <a:gd name="connsiteX50" fmla="*/ 36512 w 338138"/>
                <a:gd name="connsiteY50" fmla="*/ 35069 h 336551"/>
                <a:gd name="connsiteX51" fmla="*/ 72880 w 338138"/>
                <a:gd name="connsiteY51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6551">
                  <a:moveTo>
                    <a:pt x="262525" y="84138"/>
                  </a:moveTo>
                  <a:cubicBezTo>
                    <a:pt x="262525" y="84138"/>
                    <a:pt x="262525" y="84138"/>
                    <a:pt x="314260" y="84138"/>
                  </a:cubicBezTo>
                  <a:cubicBezTo>
                    <a:pt x="338138" y="84138"/>
                    <a:pt x="338138" y="107802"/>
                    <a:pt x="338138" y="107802"/>
                  </a:cubicBezTo>
                  <a:cubicBezTo>
                    <a:pt x="338138" y="107802"/>
                    <a:pt x="338138" y="107802"/>
                    <a:pt x="338138" y="191940"/>
                  </a:cubicBezTo>
                  <a:cubicBezTo>
                    <a:pt x="338138" y="216918"/>
                    <a:pt x="314260" y="216918"/>
                    <a:pt x="314260" y="216918"/>
                  </a:cubicBezTo>
                  <a:cubicBezTo>
                    <a:pt x="314260" y="216918"/>
                    <a:pt x="314260" y="216918"/>
                    <a:pt x="314260" y="336551"/>
                  </a:cubicBezTo>
                  <a:cubicBezTo>
                    <a:pt x="314260" y="336551"/>
                    <a:pt x="314260" y="336551"/>
                    <a:pt x="241300" y="336551"/>
                  </a:cubicBezTo>
                  <a:cubicBezTo>
                    <a:pt x="241300" y="336551"/>
                    <a:pt x="241300" y="336551"/>
                    <a:pt x="241300" y="240582"/>
                  </a:cubicBezTo>
                  <a:cubicBezTo>
                    <a:pt x="241300" y="240582"/>
                    <a:pt x="265178" y="240582"/>
                    <a:pt x="265178" y="216918"/>
                  </a:cubicBezTo>
                  <a:cubicBezTo>
                    <a:pt x="265178" y="216918"/>
                    <a:pt x="265178" y="216918"/>
                    <a:pt x="265178" y="95970"/>
                  </a:cubicBezTo>
                  <a:cubicBezTo>
                    <a:pt x="265178" y="95970"/>
                    <a:pt x="265178" y="90711"/>
                    <a:pt x="262525" y="84138"/>
                  </a:cubicBezTo>
                  <a:close/>
                  <a:moveTo>
                    <a:pt x="120477" y="84138"/>
                  </a:moveTo>
                  <a:cubicBezTo>
                    <a:pt x="120477" y="84138"/>
                    <a:pt x="120477" y="84138"/>
                    <a:pt x="217661" y="84138"/>
                  </a:cubicBezTo>
                  <a:cubicBezTo>
                    <a:pt x="241300" y="84138"/>
                    <a:pt x="241300" y="107802"/>
                    <a:pt x="241300" y="107802"/>
                  </a:cubicBezTo>
                  <a:lnTo>
                    <a:pt x="241300" y="191940"/>
                  </a:lnTo>
                  <a:cubicBezTo>
                    <a:pt x="241300" y="216918"/>
                    <a:pt x="217661" y="216918"/>
                    <a:pt x="217661" y="216918"/>
                  </a:cubicBezTo>
                  <a:cubicBezTo>
                    <a:pt x="217661" y="216918"/>
                    <a:pt x="217661" y="216918"/>
                    <a:pt x="217661" y="336551"/>
                  </a:cubicBezTo>
                  <a:cubicBezTo>
                    <a:pt x="217661" y="336551"/>
                    <a:pt x="217661" y="336551"/>
                    <a:pt x="120477" y="336551"/>
                  </a:cubicBezTo>
                  <a:cubicBezTo>
                    <a:pt x="120477" y="336551"/>
                    <a:pt x="120477" y="336551"/>
                    <a:pt x="120477" y="216918"/>
                  </a:cubicBezTo>
                  <a:cubicBezTo>
                    <a:pt x="120477" y="216918"/>
                    <a:pt x="96837" y="216918"/>
                    <a:pt x="96837" y="191940"/>
                  </a:cubicBezTo>
                  <a:cubicBezTo>
                    <a:pt x="96837" y="191940"/>
                    <a:pt x="96837" y="191940"/>
                    <a:pt x="96837" y="107802"/>
                  </a:cubicBezTo>
                  <a:cubicBezTo>
                    <a:pt x="96837" y="84138"/>
                    <a:pt x="120477" y="84138"/>
                    <a:pt x="120477" y="84138"/>
                  </a:cubicBezTo>
                  <a:close/>
                  <a:moveTo>
                    <a:pt x="23878" y="84138"/>
                  </a:moveTo>
                  <a:cubicBezTo>
                    <a:pt x="23878" y="84138"/>
                    <a:pt x="23878" y="84138"/>
                    <a:pt x="75613" y="84138"/>
                  </a:cubicBezTo>
                  <a:cubicBezTo>
                    <a:pt x="72960" y="90711"/>
                    <a:pt x="72960" y="95970"/>
                    <a:pt x="72960" y="95970"/>
                  </a:cubicBezTo>
                  <a:cubicBezTo>
                    <a:pt x="72960" y="95970"/>
                    <a:pt x="72960" y="95970"/>
                    <a:pt x="72960" y="216918"/>
                  </a:cubicBezTo>
                  <a:cubicBezTo>
                    <a:pt x="72960" y="240582"/>
                    <a:pt x="96838" y="240582"/>
                    <a:pt x="96838" y="240582"/>
                  </a:cubicBezTo>
                  <a:cubicBezTo>
                    <a:pt x="96838" y="240582"/>
                    <a:pt x="96838" y="240582"/>
                    <a:pt x="96838" y="336551"/>
                  </a:cubicBezTo>
                  <a:cubicBezTo>
                    <a:pt x="96838" y="336551"/>
                    <a:pt x="96838" y="336551"/>
                    <a:pt x="23878" y="336551"/>
                  </a:cubicBezTo>
                  <a:cubicBezTo>
                    <a:pt x="23878" y="336551"/>
                    <a:pt x="23878" y="336551"/>
                    <a:pt x="23878" y="216918"/>
                  </a:cubicBezTo>
                  <a:cubicBezTo>
                    <a:pt x="23878" y="216918"/>
                    <a:pt x="0" y="216918"/>
                    <a:pt x="0" y="191940"/>
                  </a:cubicBezTo>
                  <a:cubicBezTo>
                    <a:pt x="0" y="191940"/>
                    <a:pt x="0" y="191940"/>
                    <a:pt x="0" y="107802"/>
                  </a:cubicBezTo>
                  <a:cubicBezTo>
                    <a:pt x="0" y="84138"/>
                    <a:pt x="23878" y="84138"/>
                    <a:pt x="23878" y="84138"/>
                  </a:cubicBezTo>
                  <a:close/>
                  <a:moveTo>
                    <a:pt x="265257" y="0"/>
                  </a:moveTo>
                  <a:cubicBezTo>
                    <a:pt x="284740" y="0"/>
                    <a:pt x="301625" y="15586"/>
                    <a:pt x="301625" y="35069"/>
                  </a:cubicBezTo>
                  <a:cubicBezTo>
                    <a:pt x="301625" y="55851"/>
                    <a:pt x="284740" y="71438"/>
                    <a:pt x="265257" y="71438"/>
                  </a:cubicBezTo>
                  <a:cubicBezTo>
                    <a:pt x="258762" y="71438"/>
                    <a:pt x="253567" y="70139"/>
                    <a:pt x="248371" y="66242"/>
                  </a:cubicBezTo>
                  <a:cubicBezTo>
                    <a:pt x="248371" y="66242"/>
                    <a:pt x="247072" y="66242"/>
                    <a:pt x="245774" y="64944"/>
                  </a:cubicBezTo>
                  <a:cubicBezTo>
                    <a:pt x="236681" y="59748"/>
                    <a:pt x="230187" y="48058"/>
                    <a:pt x="230187" y="35069"/>
                  </a:cubicBezTo>
                  <a:cubicBezTo>
                    <a:pt x="230187" y="15586"/>
                    <a:pt x="245774" y="0"/>
                    <a:pt x="265257" y="0"/>
                  </a:cubicBezTo>
                  <a:close/>
                  <a:moveTo>
                    <a:pt x="169069" y="0"/>
                  </a:moveTo>
                  <a:cubicBezTo>
                    <a:pt x="188796" y="0"/>
                    <a:pt x="204788" y="15992"/>
                    <a:pt x="204788" y="35719"/>
                  </a:cubicBezTo>
                  <a:cubicBezTo>
                    <a:pt x="204788" y="55446"/>
                    <a:pt x="188796" y="71438"/>
                    <a:pt x="169069" y="71438"/>
                  </a:cubicBezTo>
                  <a:cubicBezTo>
                    <a:pt x="149342" y="71438"/>
                    <a:pt x="133350" y="55446"/>
                    <a:pt x="133350" y="35719"/>
                  </a:cubicBezTo>
                  <a:cubicBezTo>
                    <a:pt x="133350" y="15992"/>
                    <a:pt x="149342" y="0"/>
                    <a:pt x="169069" y="0"/>
                  </a:cubicBezTo>
                  <a:close/>
                  <a:moveTo>
                    <a:pt x="72880" y="0"/>
                  </a:moveTo>
                  <a:cubicBezTo>
                    <a:pt x="92363" y="0"/>
                    <a:pt x="107950" y="15586"/>
                    <a:pt x="107950" y="35069"/>
                  </a:cubicBezTo>
                  <a:cubicBezTo>
                    <a:pt x="107950" y="48058"/>
                    <a:pt x="101456" y="59748"/>
                    <a:pt x="92363" y="64944"/>
                  </a:cubicBezTo>
                  <a:cubicBezTo>
                    <a:pt x="91065" y="66242"/>
                    <a:pt x="89766" y="66242"/>
                    <a:pt x="89766" y="66242"/>
                  </a:cubicBezTo>
                  <a:cubicBezTo>
                    <a:pt x="84570" y="70139"/>
                    <a:pt x="79375" y="71438"/>
                    <a:pt x="72880" y="71438"/>
                  </a:cubicBezTo>
                  <a:cubicBezTo>
                    <a:pt x="53397" y="71438"/>
                    <a:pt x="36512" y="55851"/>
                    <a:pt x="36512" y="35069"/>
                  </a:cubicBezTo>
                  <a:cubicBezTo>
                    <a:pt x="36512" y="15586"/>
                    <a:pt x="53397" y="0"/>
                    <a:pt x="728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4" name="椭圆 30"/>
            <p:cNvSpPr/>
            <p:nvPr/>
          </p:nvSpPr>
          <p:spPr>
            <a:xfrm>
              <a:off x="6705901" y="2559842"/>
              <a:ext cx="627974" cy="627974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6" name="椭圆 31"/>
            <p:cNvSpPr/>
            <p:nvPr/>
          </p:nvSpPr>
          <p:spPr>
            <a:xfrm>
              <a:off x="6705901" y="4348233"/>
              <a:ext cx="627974" cy="618959"/>
            </a:xfrm>
            <a:custGeom>
              <a:avLst/>
              <a:gdLst>
                <a:gd name="connsiteX0" fmla="*/ 155534 w 331788"/>
                <a:gd name="connsiteY0" fmla="*/ 53107 h 327025"/>
                <a:gd name="connsiteX1" fmla="*/ 176255 w 331788"/>
                <a:gd name="connsiteY1" fmla="*/ 53107 h 327025"/>
                <a:gd name="connsiteX2" fmla="*/ 283746 w 331788"/>
                <a:gd name="connsiteY2" fmla="*/ 141384 h 327025"/>
                <a:gd name="connsiteX3" fmla="*/ 288926 w 331788"/>
                <a:gd name="connsiteY3" fmla="*/ 154366 h 327025"/>
                <a:gd name="connsiteX4" fmla="*/ 288926 w 331788"/>
                <a:gd name="connsiteY4" fmla="*/ 310149 h 327025"/>
                <a:gd name="connsiteX5" fmla="*/ 273385 w 331788"/>
                <a:gd name="connsiteY5" fmla="*/ 327025 h 327025"/>
                <a:gd name="connsiteX6" fmla="*/ 207337 w 331788"/>
                <a:gd name="connsiteY6" fmla="*/ 327025 h 327025"/>
                <a:gd name="connsiteX7" fmla="*/ 207337 w 331788"/>
                <a:gd name="connsiteY7" fmla="*/ 234854 h 327025"/>
                <a:gd name="connsiteX8" fmla="*/ 195681 w 331788"/>
                <a:gd name="connsiteY8" fmla="*/ 223170 h 327025"/>
                <a:gd name="connsiteX9" fmla="*/ 136108 w 331788"/>
                <a:gd name="connsiteY9" fmla="*/ 223170 h 327025"/>
                <a:gd name="connsiteX10" fmla="*/ 124452 w 331788"/>
                <a:gd name="connsiteY10" fmla="*/ 234854 h 327025"/>
                <a:gd name="connsiteX11" fmla="*/ 124452 w 331788"/>
                <a:gd name="connsiteY11" fmla="*/ 327025 h 327025"/>
                <a:gd name="connsiteX12" fmla="*/ 58404 w 331788"/>
                <a:gd name="connsiteY12" fmla="*/ 327025 h 327025"/>
                <a:gd name="connsiteX13" fmla="*/ 42863 w 331788"/>
                <a:gd name="connsiteY13" fmla="*/ 310149 h 327025"/>
                <a:gd name="connsiteX14" fmla="*/ 42863 w 331788"/>
                <a:gd name="connsiteY14" fmla="*/ 154366 h 327025"/>
                <a:gd name="connsiteX15" fmla="*/ 48043 w 331788"/>
                <a:gd name="connsiteY15" fmla="*/ 141384 h 327025"/>
                <a:gd name="connsiteX16" fmla="*/ 155534 w 331788"/>
                <a:gd name="connsiteY16" fmla="*/ 53107 h 327025"/>
                <a:gd name="connsiteX17" fmla="*/ 165894 w 331788"/>
                <a:gd name="connsiteY17" fmla="*/ 0 h 327025"/>
                <a:gd name="connsiteX18" fmla="*/ 189223 w 331788"/>
                <a:gd name="connsiteY18" fmla="*/ 9125 h 327025"/>
                <a:gd name="connsiteX19" fmla="*/ 325308 w 331788"/>
                <a:gd name="connsiteY19" fmla="*/ 117321 h 327025"/>
                <a:gd name="connsiteX20" fmla="*/ 331788 w 331788"/>
                <a:gd name="connsiteY20" fmla="*/ 130356 h 327025"/>
                <a:gd name="connsiteX21" fmla="*/ 331788 w 331788"/>
                <a:gd name="connsiteY21" fmla="*/ 143392 h 327025"/>
                <a:gd name="connsiteX22" fmla="*/ 314940 w 331788"/>
                <a:gd name="connsiteY22" fmla="*/ 160338 h 327025"/>
                <a:gd name="connsiteX23" fmla="*/ 298091 w 331788"/>
                <a:gd name="connsiteY23" fmla="*/ 143392 h 327025"/>
                <a:gd name="connsiteX24" fmla="*/ 298091 w 331788"/>
                <a:gd name="connsiteY24" fmla="*/ 139481 h 327025"/>
                <a:gd name="connsiteX25" fmla="*/ 176263 w 331788"/>
                <a:gd name="connsiteY25" fmla="*/ 41714 h 327025"/>
                <a:gd name="connsiteX26" fmla="*/ 165894 w 331788"/>
                <a:gd name="connsiteY26" fmla="*/ 37804 h 327025"/>
                <a:gd name="connsiteX27" fmla="*/ 155526 w 331788"/>
                <a:gd name="connsiteY27" fmla="*/ 41714 h 327025"/>
                <a:gd name="connsiteX28" fmla="*/ 33697 w 331788"/>
                <a:gd name="connsiteY28" fmla="*/ 139481 h 327025"/>
                <a:gd name="connsiteX29" fmla="*/ 33697 w 331788"/>
                <a:gd name="connsiteY29" fmla="*/ 143392 h 327025"/>
                <a:gd name="connsiteX30" fmla="*/ 16849 w 331788"/>
                <a:gd name="connsiteY30" fmla="*/ 160338 h 327025"/>
                <a:gd name="connsiteX31" fmla="*/ 0 w 331788"/>
                <a:gd name="connsiteY31" fmla="*/ 143392 h 327025"/>
                <a:gd name="connsiteX32" fmla="*/ 0 w 331788"/>
                <a:gd name="connsiteY32" fmla="*/ 130356 h 327025"/>
                <a:gd name="connsiteX33" fmla="*/ 6480 w 331788"/>
                <a:gd name="connsiteY33" fmla="*/ 117321 h 327025"/>
                <a:gd name="connsiteX34" fmla="*/ 142565 w 331788"/>
                <a:gd name="connsiteY34" fmla="*/ 9125 h 327025"/>
                <a:gd name="connsiteX35" fmla="*/ 165894 w 331788"/>
                <a:gd name="connsiteY35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1788" h="327025">
                  <a:moveTo>
                    <a:pt x="155534" y="53107"/>
                  </a:moveTo>
                  <a:cubicBezTo>
                    <a:pt x="162009" y="49212"/>
                    <a:pt x="169780" y="49212"/>
                    <a:pt x="176255" y="53107"/>
                  </a:cubicBezTo>
                  <a:cubicBezTo>
                    <a:pt x="176255" y="53107"/>
                    <a:pt x="176255" y="53107"/>
                    <a:pt x="283746" y="141384"/>
                  </a:cubicBezTo>
                  <a:cubicBezTo>
                    <a:pt x="286336" y="143980"/>
                    <a:pt x="288926" y="149173"/>
                    <a:pt x="288926" y="154366"/>
                  </a:cubicBezTo>
                  <a:cubicBezTo>
                    <a:pt x="288926" y="154366"/>
                    <a:pt x="288926" y="154366"/>
                    <a:pt x="288926" y="310149"/>
                  </a:cubicBezTo>
                  <a:cubicBezTo>
                    <a:pt x="288926" y="319236"/>
                    <a:pt x="282451" y="327025"/>
                    <a:pt x="273385" y="327025"/>
                  </a:cubicBezTo>
                  <a:cubicBezTo>
                    <a:pt x="273385" y="327025"/>
                    <a:pt x="273385" y="327025"/>
                    <a:pt x="207337" y="327025"/>
                  </a:cubicBezTo>
                  <a:cubicBezTo>
                    <a:pt x="207337" y="327025"/>
                    <a:pt x="207337" y="327025"/>
                    <a:pt x="207337" y="234854"/>
                  </a:cubicBezTo>
                  <a:cubicBezTo>
                    <a:pt x="207337" y="228363"/>
                    <a:pt x="202157" y="223170"/>
                    <a:pt x="195681" y="223170"/>
                  </a:cubicBezTo>
                  <a:cubicBezTo>
                    <a:pt x="195681" y="223170"/>
                    <a:pt x="195681" y="223170"/>
                    <a:pt x="136108" y="223170"/>
                  </a:cubicBezTo>
                  <a:cubicBezTo>
                    <a:pt x="129633" y="223170"/>
                    <a:pt x="124452" y="228363"/>
                    <a:pt x="124452" y="234854"/>
                  </a:cubicBezTo>
                  <a:cubicBezTo>
                    <a:pt x="124452" y="234854"/>
                    <a:pt x="124452" y="234854"/>
                    <a:pt x="124452" y="327025"/>
                  </a:cubicBezTo>
                  <a:cubicBezTo>
                    <a:pt x="124452" y="327025"/>
                    <a:pt x="124452" y="327025"/>
                    <a:pt x="58404" y="327025"/>
                  </a:cubicBezTo>
                  <a:cubicBezTo>
                    <a:pt x="49338" y="327025"/>
                    <a:pt x="42863" y="319236"/>
                    <a:pt x="42863" y="310149"/>
                  </a:cubicBezTo>
                  <a:cubicBezTo>
                    <a:pt x="42863" y="310149"/>
                    <a:pt x="42863" y="310149"/>
                    <a:pt x="42863" y="154366"/>
                  </a:cubicBezTo>
                  <a:cubicBezTo>
                    <a:pt x="42863" y="149173"/>
                    <a:pt x="45453" y="143980"/>
                    <a:pt x="48043" y="141384"/>
                  </a:cubicBezTo>
                  <a:cubicBezTo>
                    <a:pt x="48043" y="141384"/>
                    <a:pt x="48043" y="141384"/>
                    <a:pt x="155534" y="53107"/>
                  </a:cubicBezTo>
                  <a:close/>
                  <a:moveTo>
                    <a:pt x="165894" y="0"/>
                  </a:moveTo>
                  <a:cubicBezTo>
                    <a:pt x="173670" y="0"/>
                    <a:pt x="182743" y="2607"/>
                    <a:pt x="189223" y="9125"/>
                  </a:cubicBezTo>
                  <a:cubicBezTo>
                    <a:pt x="189223" y="9125"/>
                    <a:pt x="189223" y="9125"/>
                    <a:pt x="325308" y="117321"/>
                  </a:cubicBezTo>
                  <a:cubicBezTo>
                    <a:pt x="329196" y="121231"/>
                    <a:pt x="331788" y="126446"/>
                    <a:pt x="331788" y="130356"/>
                  </a:cubicBezTo>
                  <a:cubicBezTo>
                    <a:pt x="331788" y="130356"/>
                    <a:pt x="331788" y="138178"/>
                    <a:pt x="331788" y="143392"/>
                  </a:cubicBezTo>
                  <a:cubicBezTo>
                    <a:pt x="331788" y="152517"/>
                    <a:pt x="324012" y="160338"/>
                    <a:pt x="314940" y="160338"/>
                  </a:cubicBezTo>
                  <a:cubicBezTo>
                    <a:pt x="305867" y="160338"/>
                    <a:pt x="298091" y="152517"/>
                    <a:pt x="298091" y="143392"/>
                  </a:cubicBezTo>
                  <a:cubicBezTo>
                    <a:pt x="298091" y="142088"/>
                    <a:pt x="298091" y="140785"/>
                    <a:pt x="298091" y="139481"/>
                  </a:cubicBezTo>
                  <a:cubicBezTo>
                    <a:pt x="298091" y="139481"/>
                    <a:pt x="298091" y="139481"/>
                    <a:pt x="176263" y="41714"/>
                  </a:cubicBezTo>
                  <a:cubicBezTo>
                    <a:pt x="176263" y="41714"/>
                    <a:pt x="171078" y="37804"/>
                    <a:pt x="165894" y="37804"/>
                  </a:cubicBezTo>
                  <a:cubicBezTo>
                    <a:pt x="160710" y="37804"/>
                    <a:pt x="155526" y="41714"/>
                    <a:pt x="155526" y="41714"/>
                  </a:cubicBezTo>
                  <a:cubicBezTo>
                    <a:pt x="155526" y="41714"/>
                    <a:pt x="155526" y="41714"/>
                    <a:pt x="33697" y="139481"/>
                  </a:cubicBezTo>
                  <a:cubicBezTo>
                    <a:pt x="33697" y="140785"/>
                    <a:pt x="33697" y="142088"/>
                    <a:pt x="33697" y="143392"/>
                  </a:cubicBezTo>
                  <a:cubicBezTo>
                    <a:pt x="33697" y="152517"/>
                    <a:pt x="25921" y="160338"/>
                    <a:pt x="16849" y="160338"/>
                  </a:cubicBezTo>
                  <a:cubicBezTo>
                    <a:pt x="7776" y="160338"/>
                    <a:pt x="0" y="152517"/>
                    <a:pt x="0" y="143392"/>
                  </a:cubicBezTo>
                  <a:cubicBezTo>
                    <a:pt x="0" y="138178"/>
                    <a:pt x="0" y="130356"/>
                    <a:pt x="0" y="130356"/>
                  </a:cubicBezTo>
                  <a:cubicBezTo>
                    <a:pt x="0" y="126446"/>
                    <a:pt x="2592" y="121231"/>
                    <a:pt x="6480" y="117321"/>
                  </a:cubicBezTo>
                  <a:cubicBezTo>
                    <a:pt x="6480" y="117321"/>
                    <a:pt x="6480" y="117321"/>
                    <a:pt x="142565" y="9125"/>
                  </a:cubicBezTo>
                  <a:cubicBezTo>
                    <a:pt x="149046" y="2607"/>
                    <a:pt x="158118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38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9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项目团队建设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Project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Team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Building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1" name="TextBox 19"/>
          <p:cNvSpPr txBox="1"/>
          <p:nvPr/>
        </p:nvSpPr>
        <p:spPr>
          <a:xfrm>
            <a:off x="5396602" y="3422573"/>
            <a:ext cx="139118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b="1" smtClean="0"/>
              <a:t>团队内部协作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05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8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9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项目团队建设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Project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Team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Building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1826208" y="1650447"/>
            <a:ext cx="4229100" cy="422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占位符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2258008" y="2082247"/>
            <a:ext cx="3365500" cy="3365500"/>
          </a:xfrm>
          <a:custGeom>
            <a:avLst/>
            <a:gdLst>
              <a:gd name="connsiteX0" fmla="*/ 1682750 w 3365500"/>
              <a:gd name="connsiteY0" fmla="*/ 0 h 3365500"/>
              <a:gd name="connsiteX1" fmla="*/ 3365500 w 3365500"/>
              <a:gd name="connsiteY1" fmla="*/ 1682750 h 3365500"/>
              <a:gd name="connsiteX2" fmla="*/ 1682750 w 3365500"/>
              <a:gd name="connsiteY2" fmla="*/ 3365500 h 3365500"/>
              <a:gd name="connsiteX3" fmla="*/ 0 w 3365500"/>
              <a:gd name="connsiteY3" fmla="*/ 1682750 h 3365500"/>
              <a:gd name="connsiteX4" fmla="*/ 1682750 w 3365500"/>
              <a:gd name="connsiteY4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0" h="336550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612107"/>
                  <a:pt x="2612107" y="3365500"/>
                  <a:pt x="1682750" y="3365500"/>
                </a:cubicBezTo>
                <a:cubicBezTo>
                  <a:pt x="753393" y="3365500"/>
                  <a:pt x="0" y="2612107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</p:spPr>
      </p:pic>
      <p:grpSp>
        <p:nvGrpSpPr>
          <p:cNvPr id="53" name="组合 21"/>
          <p:cNvGrpSpPr/>
          <p:nvPr/>
        </p:nvGrpSpPr>
        <p:grpSpPr>
          <a:xfrm>
            <a:off x="6603955" y="2599656"/>
            <a:ext cx="5050768" cy="1105804"/>
            <a:chOff x="6959890" y="2107863"/>
            <a:chExt cx="5050768" cy="1105804"/>
          </a:xfrm>
        </p:grpSpPr>
        <p:sp>
          <p:nvSpPr>
            <p:cNvPr id="54" name="TextBox 19"/>
            <p:cNvSpPr txBox="1"/>
            <p:nvPr/>
          </p:nvSpPr>
          <p:spPr>
            <a:xfrm>
              <a:off x="6959890" y="2107863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b="1" smtClean="0">
                  <a:latin typeface="+mn-ea"/>
                </a:rPr>
                <a:t>团队外部协作</a:t>
              </a:r>
              <a:endParaRPr lang="en-US" sz="2000" b="1" dirty="0">
                <a:latin typeface="+mn-ea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959890" y="2853055"/>
              <a:ext cx="5050768" cy="3606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与客户之间的沟通方式包括：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791490" y="399712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mtClean="0"/>
              <a:t>线下面谈</a:t>
            </a:r>
            <a:endParaRPr kumimoji="1"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6791490" y="453777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问卷调查</a:t>
            </a:r>
            <a:endParaRPr kumimoji="1"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6791490" y="507841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mtClean="0"/>
              <a:t>评审会议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960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24400" y="1155700"/>
            <a:ext cx="2743200" cy="2743200"/>
          </a:xfrm>
          <a:prstGeom prst="ellipse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54600" y="1485900"/>
            <a:ext cx="2082800" cy="208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2383" y="1973302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05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160" y="4386302"/>
            <a:ext cx="3929680" cy="850149"/>
            <a:chOff x="6959891" y="1879263"/>
            <a:chExt cx="3929680" cy="850149"/>
          </a:xfrm>
        </p:grpSpPr>
        <p:sp>
          <p:nvSpPr>
            <p:cNvPr id="10" name="TextBox 19"/>
            <p:cNvSpPr txBox="1"/>
            <p:nvPr/>
          </p:nvSpPr>
          <p:spPr>
            <a:xfrm>
              <a:off x="6959891" y="1879263"/>
              <a:ext cx="3929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甘特图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9891" y="2452413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Gantt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Chart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8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29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甘特图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Gantt Chart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6" y="1018333"/>
            <a:ext cx="11197110" cy="52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7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8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29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甘特图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Gantt Chart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80" y="1013136"/>
            <a:ext cx="9933141" cy="53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占位符 3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452225" y="211138"/>
            <a:ext cx="739775" cy="365125"/>
          </a:xfrm>
        </p:spPr>
        <p:txBody>
          <a:bodyPr/>
          <a:lstStyle/>
          <a:p>
            <a:fld id="{E961BB62-2C08-4CAC-9B3C-FDA8A5CFAFA2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Freeform: Shape 3"/>
          <p:cNvSpPr/>
          <p:nvPr/>
        </p:nvSpPr>
        <p:spPr bwMode="auto">
          <a:xfrm>
            <a:off x="2922998" y="-363127"/>
            <a:ext cx="6346005" cy="3173003"/>
          </a:xfrm>
          <a:custGeom>
            <a:avLst/>
            <a:gdLst>
              <a:gd name="connsiteX0" fmla="*/ 0 w 1800200"/>
              <a:gd name="connsiteY0" fmla="*/ 0 h 900100"/>
              <a:gd name="connsiteX1" fmla="*/ 1800200 w 1800200"/>
              <a:gd name="connsiteY1" fmla="*/ 0 h 900100"/>
              <a:gd name="connsiteX2" fmla="*/ 900100 w 1800200"/>
              <a:gd name="connsiteY2" fmla="*/ 900100 h 900100"/>
              <a:gd name="connsiteX3" fmla="*/ 0 w 1800200"/>
              <a:gd name="connsiteY3" fmla="*/ 0 h 9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200" h="900100">
                <a:moveTo>
                  <a:pt x="0" y="0"/>
                </a:moveTo>
                <a:lnTo>
                  <a:pt x="1800200" y="0"/>
                </a:lnTo>
                <a:cubicBezTo>
                  <a:pt x="1800200" y="497112"/>
                  <a:pt x="1397212" y="900100"/>
                  <a:pt x="900100" y="900100"/>
                </a:cubicBezTo>
                <a:cubicBezTo>
                  <a:pt x="402988" y="900100"/>
                  <a:pt x="0" y="497112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61000"/>
            </a:schemeClr>
          </a:solidFill>
          <a:ln w="317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Freeform: Shape 4"/>
          <p:cNvSpPr/>
          <p:nvPr/>
        </p:nvSpPr>
        <p:spPr bwMode="auto">
          <a:xfrm>
            <a:off x="3619624" y="-63388"/>
            <a:ext cx="4952753" cy="2476377"/>
          </a:xfrm>
          <a:custGeom>
            <a:avLst/>
            <a:gdLst>
              <a:gd name="connsiteX0" fmla="*/ 0 w 1800200"/>
              <a:gd name="connsiteY0" fmla="*/ 0 h 900100"/>
              <a:gd name="connsiteX1" fmla="*/ 1800200 w 1800200"/>
              <a:gd name="connsiteY1" fmla="*/ 0 h 900100"/>
              <a:gd name="connsiteX2" fmla="*/ 900100 w 1800200"/>
              <a:gd name="connsiteY2" fmla="*/ 900100 h 900100"/>
              <a:gd name="connsiteX3" fmla="*/ 0 w 1800200"/>
              <a:gd name="connsiteY3" fmla="*/ 0 h 9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200" h="900100">
                <a:moveTo>
                  <a:pt x="0" y="0"/>
                </a:moveTo>
                <a:lnTo>
                  <a:pt x="1800200" y="0"/>
                </a:lnTo>
                <a:cubicBezTo>
                  <a:pt x="1800200" y="497112"/>
                  <a:pt x="1397212" y="900100"/>
                  <a:pt x="900100" y="900100"/>
                </a:cubicBezTo>
                <a:cubicBezTo>
                  <a:pt x="402988" y="900100"/>
                  <a:pt x="0" y="497112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Freeform: Shape 5"/>
          <p:cNvSpPr/>
          <p:nvPr/>
        </p:nvSpPr>
        <p:spPr bwMode="auto">
          <a:xfrm>
            <a:off x="3827748" y="-63388"/>
            <a:ext cx="4536505" cy="2268252"/>
          </a:xfrm>
          <a:custGeom>
            <a:avLst/>
            <a:gdLst>
              <a:gd name="connsiteX0" fmla="*/ 0 w 1800200"/>
              <a:gd name="connsiteY0" fmla="*/ 0 h 900100"/>
              <a:gd name="connsiteX1" fmla="*/ 1800200 w 1800200"/>
              <a:gd name="connsiteY1" fmla="*/ 0 h 900100"/>
              <a:gd name="connsiteX2" fmla="*/ 900100 w 1800200"/>
              <a:gd name="connsiteY2" fmla="*/ 900100 h 900100"/>
              <a:gd name="connsiteX3" fmla="*/ 0 w 1800200"/>
              <a:gd name="connsiteY3" fmla="*/ 0 h 9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200" h="900100">
                <a:moveTo>
                  <a:pt x="0" y="0"/>
                </a:moveTo>
                <a:lnTo>
                  <a:pt x="1800200" y="0"/>
                </a:lnTo>
                <a:cubicBezTo>
                  <a:pt x="1800200" y="497112"/>
                  <a:pt x="1397212" y="900100"/>
                  <a:pt x="900100" y="900100"/>
                </a:cubicBezTo>
                <a:cubicBezTo>
                  <a:pt x="402988" y="900100"/>
                  <a:pt x="0" y="49711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" name="Group 6"/>
          <p:cNvGrpSpPr/>
          <p:nvPr/>
        </p:nvGrpSpPr>
        <p:grpSpPr>
          <a:xfrm>
            <a:off x="5195900" y="573080"/>
            <a:ext cx="1800200" cy="995317"/>
            <a:chOff x="1163452" y="3501008"/>
            <a:chExt cx="1800200" cy="995317"/>
          </a:xfrm>
        </p:grpSpPr>
        <p:sp>
          <p:nvSpPr>
            <p:cNvPr id="69" name="TextBox 7"/>
            <p:cNvSpPr txBox="1"/>
            <p:nvPr/>
          </p:nvSpPr>
          <p:spPr>
            <a:xfrm>
              <a:off x="1163452" y="4257092"/>
              <a:ext cx="1800200" cy="23923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77500" lnSpcReduction="20000"/>
            </a:bodyPr>
            <a:lstStyle/>
            <a:p>
              <a:pPr algn="dist"/>
              <a:r>
                <a:rPr lang="en-US" altLang="zh-CN" sz="2400" dirty="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70" name="TextBox 8"/>
            <p:cNvSpPr txBox="1"/>
            <p:nvPr/>
          </p:nvSpPr>
          <p:spPr>
            <a:xfrm>
              <a:off x="1415480" y="3501008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dist"/>
              <a:r>
                <a:rPr lang="zh-CN" altLang="en-US" sz="4000" b="1">
                  <a:solidFill>
                    <a:schemeClr val="bg1"/>
                  </a:solidFill>
                </a:rPr>
                <a:t>目录</a:t>
              </a:r>
            </a:p>
          </p:txBody>
        </p:sp>
      </p:grpSp>
      <p:sp>
        <p:nvSpPr>
          <p:cNvPr id="72" name="TextBox 19"/>
          <p:cNvSpPr txBox="1"/>
          <p:nvPr/>
        </p:nvSpPr>
        <p:spPr>
          <a:xfrm>
            <a:off x="3350428" y="3322144"/>
            <a:ext cx="24444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>
                <a:latin typeface="+mn-ea"/>
              </a:rPr>
              <a:t>项目概述</a:t>
            </a:r>
            <a:endParaRPr lang="en-US" sz="2400" b="1" dirty="0">
              <a:latin typeface="+mn-ea"/>
            </a:endParaRPr>
          </a:p>
        </p:txBody>
      </p:sp>
      <p:sp>
        <p:nvSpPr>
          <p:cNvPr id="86" name="TextBox 19"/>
          <p:cNvSpPr txBox="1"/>
          <p:nvPr/>
        </p:nvSpPr>
        <p:spPr>
          <a:xfrm>
            <a:off x="3350428" y="4628060"/>
            <a:ext cx="24444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>
                <a:latin typeface="+mn-ea"/>
              </a:rPr>
              <a:t>项目计划</a:t>
            </a:r>
            <a:endParaRPr lang="en-US" sz="2400" b="1" dirty="0">
              <a:latin typeface="+mn-ea"/>
            </a:endParaRPr>
          </a:p>
        </p:txBody>
      </p:sp>
      <p:sp>
        <p:nvSpPr>
          <p:cNvPr id="87" name="TextBox 19"/>
          <p:cNvSpPr txBox="1"/>
          <p:nvPr/>
        </p:nvSpPr>
        <p:spPr>
          <a:xfrm>
            <a:off x="3350428" y="5268368"/>
            <a:ext cx="24444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>
                <a:latin typeface="+mn-ea"/>
              </a:rPr>
              <a:t>项目团队建设</a:t>
            </a:r>
            <a:endParaRPr lang="en-US" sz="2400" b="1" dirty="0">
              <a:latin typeface="+mn-ea"/>
            </a:endParaRPr>
          </a:p>
        </p:txBody>
      </p:sp>
      <p:sp>
        <p:nvSpPr>
          <p:cNvPr id="88" name="TextBox 19"/>
          <p:cNvSpPr txBox="1"/>
          <p:nvPr/>
        </p:nvSpPr>
        <p:spPr>
          <a:xfrm>
            <a:off x="3350428" y="5908676"/>
            <a:ext cx="24444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>
                <a:latin typeface="+mn-ea"/>
              </a:rPr>
              <a:t>甘特图</a:t>
            </a:r>
            <a:endParaRPr lang="en-US" sz="2400" b="1" dirty="0">
              <a:latin typeface="+mn-ea"/>
            </a:endParaRPr>
          </a:p>
        </p:txBody>
      </p:sp>
      <p:sp>
        <p:nvSpPr>
          <p:cNvPr id="89" name="TextBox 19"/>
          <p:cNvSpPr txBox="1"/>
          <p:nvPr/>
        </p:nvSpPr>
        <p:spPr>
          <a:xfrm>
            <a:off x="6619379" y="3322142"/>
            <a:ext cx="24444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400" b="1" smtClean="0">
                <a:latin typeface="+mn-ea"/>
              </a:rPr>
              <a:t>预算</a:t>
            </a:r>
            <a:endParaRPr lang="en-US" sz="2400" b="1" dirty="0">
              <a:latin typeface="+mn-ea"/>
            </a:endParaRPr>
          </a:p>
        </p:txBody>
      </p:sp>
      <p:sp>
        <p:nvSpPr>
          <p:cNvPr id="90" name="TextBox 19"/>
          <p:cNvSpPr txBox="1"/>
          <p:nvPr/>
        </p:nvSpPr>
        <p:spPr>
          <a:xfrm>
            <a:off x="6619380" y="3962451"/>
            <a:ext cx="24444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>
                <a:latin typeface="+mn-ea"/>
              </a:rPr>
              <a:t>会议记录</a:t>
            </a:r>
            <a:endParaRPr lang="en-US" sz="2400" b="1" dirty="0">
              <a:latin typeface="+mn-ea"/>
            </a:endParaRPr>
          </a:p>
        </p:txBody>
      </p:sp>
      <p:sp>
        <p:nvSpPr>
          <p:cNvPr id="91" name="TextBox 19"/>
          <p:cNvSpPr txBox="1"/>
          <p:nvPr/>
        </p:nvSpPr>
        <p:spPr>
          <a:xfrm>
            <a:off x="6619379" y="4602760"/>
            <a:ext cx="24444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>
                <a:latin typeface="+mn-ea"/>
              </a:rPr>
              <a:t>绩效评价</a:t>
            </a:r>
            <a:endParaRPr lang="en-US" sz="2400" b="1" dirty="0">
              <a:latin typeface="+mn-ea"/>
            </a:endParaRPr>
          </a:p>
        </p:txBody>
      </p:sp>
      <p:sp>
        <p:nvSpPr>
          <p:cNvPr id="93" name="TextBox 19"/>
          <p:cNvSpPr txBox="1"/>
          <p:nvPr/>
        </p:nvSpPr>
        <p:spPr>
          <a:xfrm>
            <a:off x="6619378" y="5243068"/>
            <a:ext cx="244443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400" b="1" dirty="0" smtClean="0">
                <a:latin typeface="+mn-ea"/>
              </a:rPr>
              <a:t>参考文献</a:t>
            </a:r>
            <a:endParaRPr lang="en-US" sz="2400" b="1" dirty="0">
              <a:latin typeface="+mn-ea"/>
            </a:endParaRPr>
          </a:p>
        </p:txBody>
      </p:sp>
      <p:sp>
        <p:nvSpPr>
          <p:cNvPr id="94" name="TextBox 19"/>
          <p:cNvSpPr txBox="1"/>
          <p:nvPr/>
        </p:nvSpPr>
        <p:spPr>
          <a:xfrm>
            <a:off x="3350428" y="3962450"/>
            <a:ext cx="292654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sz="2400" b="1" smtClean="0">
                <a:latin typeface="+mn-ea"/>
              </a:rPr>
              <a:t>可行性分析报告</a:t>
            </a:r>
            <a:endParaRPr 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09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8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29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甘特图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Gantt Chart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79" y="1268312"/>
            <a:ext cx="9118944" cy="49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8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8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29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甘特图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Gantt Chart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1" y="2082800"/>
            <a:ext cx="12192000" cy="26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8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29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甘特图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Gantt Chart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27300"/>
            <a:ext cx="10287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24400" y="1155700"/>
            <a:ext cx="2743200" cy="2743200"/>
          </a:xfrm>
          <a:prstGeom prst="ellipse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54600" y="1485900"/>
            <a:ext cx="2082800" cy="208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2383" y="1973302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06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160" y="4386302"/>
            <a:ext cx="3929680" cy="850149"/>
            <a:chOff x="6959891" y="1879263"/>
            <a:chExt cx="3929680" cy="850149"/>
          </a:xfrm>
        </p:grpSpPr>
        <p:sp>
          <p:nvSpPr>
            <p:cNvPr id="10" name="TextBox 19"/>
            <p:cNvSpPr txBox="1"/>
            <p:nvPr/>
          </p:nvSpPr>
          <p:spPr>
            <a:xfrm>
              <a:off x="6959891" y="1879263"/>
              <a:ext cx="3929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FFFFFF"/>
                  </a:solidFill>
                  <a:latin typeface="微软雅黑"/>
                  <a:ea typeface="微软雅黑"/>
                </a:rPr>
                <a:t>预算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9891" y="2452413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Budget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3803" y="1304615"/>
            <a:ext cx="12192000" cy="44062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91957" y="2415079"/>
            <a:ext cx="2693350" cy="3295739"/>
            <a:chOff x="991957" y="2436434"/>
            <a:chExt cx="2693350" cy="3295739"/>
          </a:xfrm>
        </p:grpSpPr>
        <p:sp>
          <p:nvSpPr>
            <p:cNvPr id="13" name="弦形 12"/>
            <p:cNvSpPr/>
            <p:nvPr/>
          </p:nvSpPr>
          <p:spPr>
            <a:xfrm>
              <a:off x="1099775" y="2436434"/>
              <a:ext cx="846328" cy="846328"/>
            </a:xfrm>
            <a:prstGeom prst="chord">
              <a:avLst>
                <a:gd name="adj1" fmla="val 4800000"/>
                <a:gd name="adj2" fmla="val 1680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不完整圆 13"/>
            <p:cNvSpPr/>
            <p:nvPr/>
          </p:nvSpPr>
          <p:spPr>
            <a:xfrm>
              <a:off x="1184408" y="2521066"/>
              <a:ext cx="677062" cy="677062"/>
            </a:xfrm>
            <a:prstGeom prst="pie">
              <a:avLst>
                <a:gd name="adj1" fmla="val 13500000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文本框 30"/>
            <p:cNvSpPr txBox="1"/>
            <p:nvPr/>
          </p:nvSpPr>
          <p:spPr>
            <a:xfrm>
              <a:off x="991957" y="3485404"/>
              <a:ext cx="269335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err="1" smtClean="0">
                  <a:solidFill>
                    <a:schemeClr val="bg1"/>
                  </a:solidFill>
                </a:rPr>
                <a:t>JetBrains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err="1" smtClean="0">
                  <a:solidFill>
                    <a:schemeClr val="bg1"/>
                  </a:solidFill>
                </a:rPr>
                <a:t>WebStorm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err="1" smtClean="0">
                  <a:solidFill>
                    <a:schemeClr val="bg1"/>
                  </a:solidFill>
                </a:rPr>
                <a:t>AxureRP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err="1" smtClean="0">
                  <a:solidFill>
                    <a:schemeClr val="bg1"/>
                  </a:solidFill>
                </a:rPr>
                <a:t>PhotoShop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Microsoft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Office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Microsoft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Project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err="1" smtClean="0">
                  <a:solidFill>
                    <a:schemeClr val="bg1"/>
                  </a:solidFill>
                </a:rPr>
                <a:t>Git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/CVS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IBM Rational Rose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IBM Rational </a:t>
              </a:r>
              <a:r>
                <a:rPr lang="en-US" altLang="zh-CN" sz="1400" dirty="0" err="1" smtClean="0">
                  <a:solidFill>
                    <a:schemeClr val="bg1"/>
                  </a:solidFill>
                </a:rPr>
                <a:t>RequesitePro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err="1" smtClean="0">
                  <a:solidFill>
                    <a:schemeClr val="bg1"/>
                  </a:solidFill>
                </a:rPr>
                <a:t>Sourcetree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endParaRPr lang="en-US" altLang="zh-CN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19"/>
            <p:cNvSpPr txBox="1"/>
            <p:nvPr/>
          </p:nvSpPr>
          <p:spPr>
            <a:xfrm>
              <a:off x="1615201" y="2704024"/>
              <a:ext cx="1341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800" b="1" dirty="0" smtClean="0">
                  <a:solidFill>
                    <a:schemeClr val="bg1"/>
                  </a:solidFill>
                  <a:latin typeface="+mn-ea"/>
                </a:rPr>
                <a:t>支持软件</a:t>
              </a:r>
              <a:endParaRPr lang="en-US" sz="18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547298" y="2415079"/>
            <a:ext cx="2267538" cy="1590138"/>
            <a:chOff x="3547298" y="2436434"/>
            <a:chExt cx="2267538" cy="1590138"/>
          </a:xfrm>
        </p:grpSpPr>
        <p:sp>
          <p:nvSpPr>
            <p:cNvPr id="17" name="弦形 16"/>
            <p:cNvSpPr/>
            <p:nvPr/>
          </p:nvSpPr>
          <p:spPr>
            <a:xfrm>
              <a:off x="3600674" y="2436434"/>
              <a:ext cx="846328" cy="846328"/>
            </a:xfrm>
            <a:prstGeom prst="chord">
              <a:avLst>
                <a:gd name="adj1" fmla="val 4800000"/>
                <a:gd name="adj2" fmla="val 168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不完整圆 17"/>
            <p:cNvSpPr/>
            <p:nvPr/>
          </p:nvSpPr>
          <p:spPr>
            <a:xfrm>
              <a:off x="3685307" y="2521066"/>
              <a:ext cx="677062" cy="677062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文本框 33"/>
            <p:cNvSpPr txBox="1"/>
            <p:nvPr/>
          </p:nvSpPr>
          <p:spPr>
            <a:xfrm>
              <a:off x="3547298" y="3503352"/>
              <a:ext cx="2267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学校机房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学校宿舍</a:t>
              </a:r>
              <a:endParaRPr lang="en-US" altLang="zh-CN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101573" y="2415079"/>
            <a:ext cx="846328" cy="846328"/>
            <a:chOff x="6101573" y="2436434"/>
            <a:chExt cx="846328" cy="846328"/>
          </a:xfrm>
        </p:grpSpPr>
        <p:sp>
          <p:nvSpPr>
            <p:cNvPr id="21" name="弦形 20"/>
            <p:cNvSpPr/>
            <p:nvPr/>
          </p:nvSpPr>
          <p:spPr>
            <a:xfrm>
              <a:off x="6101573" y="2436434"/>
              <a:ext cx="846328" cy="846328"/>
            </a:xfrm>
            <a:prstGeom prst="chord">
              <a:avLst>
                <a:gd name="adj1" fmla="val 4800000"/>
                <a:gd name="adj2" fmla="val 168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不完整圆 21"/>
            <p:cNvSpPr/>
            <p:nvPr/>
          </p:nvSpPr>
          <p:spPr>
            <a:xfrm>
              <a:off x="6186206" y="2521066"/>
              <a:ext cx="677062" cy="677062"/>
            </a:xfrm>
            <a:prstGeom prst="pie">
              <a:avLst>
                <a:gd name="adj1" fmla="val 8100000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49" name="组合 48"/>
          <p:cNvGrpSpPr/>
          <p:nvPr/>
        </p:nvGrpSpPr>
        <p:grpSpPr>
          <a:xfrm>
            <a:off x="8602472" y="2415079"/>
            <a:ext cx="846328" cy="846328"/>
            <a:chOff x="8602472" y="2436434"/>
            <a:chExt cx="846328" cy="846328"/>
          </a:xfrm>
        </p:grpSpPr>
        <p:sp>
          <p:nvSpPr>
            <p:cNvPr id="25" name="弦形 24"/>
            <p:cNvSpPr/>
            <p:nvPr/>
          </p:nvSpPr>
          <p:spPr>
            <a:xfrm>
              <a:off x="8602472" y="2436434"/>
              <a:ext cx="846328" cy="846328"/>
            </a:xfrm>
            <a:prstGeom prst="chord">
              <a:avLst>
                <a:gd name="adj1" fmla="val 4800000"/>
                <a:gd name="adj2" fmla="val 168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不完整圆 25"/>
            <p:cNvSpPr/>
            <p:nvPr/>
          </p:nvSpPr>
          <p:spPr>
            <a:xfrm>
              <a:off x="8687105" y="2521066"/>
              <a:ext cx="677062" cy="677062"/>
            </a:xfrm>
            <a:prstGeom prst="pie">
              <a:avLst>
                <a:gd name="adj1" fmla="val 7162054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50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51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预算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Budget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4" name="TextBox 19"/>
          <p:cNvSpPr txBox="1"/>
          <p:nvPr/>
        </p:nvSpPr>
        <p:spPr>
          <a:xfrm>
            <a:off x="991957" y="1518218"/>
            <a:ext cx="434013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设备成本</a:t>
            </a:r>
            <a:endParaRPr 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19"/>
          <p:cNvSpPr txBox="1"/>
          <p:nvPr/>
        </p:nvSpPr>
        <p:spPr>
          <a:xfrm>
            <a:off x="4132186" y="2682669"/>
            <a:ext cx="134113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800" b="1" smtClean="0">
                <a:solidFill>
                  <a:schemeClr val="bg1"/>
                </a:solidFill>
                <a:latin typeface="+mn-ea"/>
              </a:rPr>
              <a:t>开发地点</a:t>
            </a:r>
            <a:endParaRPr lang="en-US" sz="1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TextBox 19"/>
          <p:cNvSpPr txBox="1"/>
          <p:nvPr/>
        </p:nvSpPr>
        <p:spPr>
          <a:xfrm>
            <a:off x="6642707" y="2679959"/>
            <a:ext cx="134113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800" b="1" dirty="0" smtClean="0">
                <a:solidFill>
                  <a:schemeClr val="bg1"/>
                </a:solidFill>
                <a:latin typeface="+mn-ea"/>
              </a:rPr>
              <a:t>试验设备</a:t>
            </a:r>
            <a:endParaRPr lang="en-US" sz="1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19"/>
          <p:cNvSpPr txBox="1"/>
          <p:nvPr/>
        </p:nvSpPr>
        <p:spPr>
          <a:xfrm>
            <a:off x="9094251" y="2677759"/>
            <a:ext cx="134113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800" b="1" dirty="0" smtClean="0">
                <a:solidFill>
                  <a:schemeClr val="bg1"/>
                </a:solidFill>
                <a:latin typeface="+mn-ea"/>
              </a:rPr>
              <a:t>操作系统</a:t>
            </a:r>
            <a:endParaRPr lang="en-US" sz="1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74884" y="3485957"/>
            <a:ext cx="226753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</a:rPr>
              <a:t>个人笔记本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</a:rPr>
              <a:t>实验室电脑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602470" y="3507716"/>
            <a:ext cx="226753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 err="1" smtClean="0">
                <a:solidFill>
                  <a:schemeClr val="bg1"/>
                </a:solidFill>
              </a:rPr>
              <a:t>WindowsXP</a:t>
            </a:r>
            <a:r>
              <a:rPr lang="en-US" altLang="zh-CN" sz="1400" dirty="0" smtClean="0">
                <a:solidFill>
                  <a:schemeClr val="bg1"/>
                </a:solidFill>
              </a:rPr>
              <a:t>/7/8/10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 err="1" smtClean="0">
                <a:solidFill>
                  <a:schemeClr val="bg1"/>
                </a:solidFill>
              </a:rPr>
              <a:t>macOS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grpSp>
        <p:nvGrpSpPr>
          <p:cNvPr id="60" name="组合 33"/>
          <p:cNvGrpSpPr/>
          <p:nvPr/>
        </p:nvGrpSpPr>
        <p:grpSpPr>
          <a:xfrm>
            <a:off x="9343075" y="5888866"/>
            <a:ext cx="448154" cy="448154"/>
            <a:chOff x="1876757" y="2097699"/>
            <a:chExt cx="1186672" cy="1186672"/>
          </a:xfrm>
        </p:grpSpPr>
        <p:sp>
          <p:nvSpPr>
            <p:cNvPr id="61" name="椭圆 60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椭圆 15"/>
            <p:cNvSpPr/>
            <p:nvPr/>
          </p:nvSpPr>
          <p:spPr>
            <a:xfrm>
              <a:off x="2173461" y="2373534"/>
              <a:ext cx="593266" cy="635004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3" name="组合 36"/>
          <p:cNvGrpSpPr/>
          <p:nvPr/>
        </p:nvGrpSpPr>
        <p:grpSpPr>
          <a:xfrm>
            <a:off x="9917670" y="5888866"/>
            <a:ext cx="448154" cy="448154"/>
            <a:chOff x="1876757" y="2097699"/>
            <a:chExt cx="1186672" cy="1186672"/>
          </a:xfrm>
        </p:grpSpPr>
        <p:sp>
          <p:nvSpPr>
            <p:cNvPr id="64" name="椭圆 63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椭圆 19"/>
            <p:cNvSpPr/>
            <p:nvPr/>
          </p:nvSpPr>
          <p:spPr>
            <a:xfrm>
              <a:off x="2152592" y="2373534"/>
              <a:ext cx="635004" cy="635004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6" name="组合 39"/>
          <p:cNvGrpSpPr/>
          <p:nvPr/>
        </p:nvGrpSpPr>
        <p:grpSpPr>
          <a:xfrm>
            <a:off x="10492265" y="5888866"/>
            <a:ext cx="448154" cy="448154"/>
            <a:chOff x="1876757" y="2097699"/>
            <a:chExt cx="1186672" cy="1186672"/>
          </a:xfrm>
        </p:grpSpPr>
        <p:sp>
          <p:nvSpPr>
            <p:cNvPr id="67" name="椭圆 66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8" name="椭圆 22"/>
            <p:cNvSpPr/>
            <p:nvPr/>
          </p:nvSpPr>
          <p:spPr>
            <a:xfrm>
              <a:off x="2163240" y="2373534"/>
              <a:ext cx="613707" cy="635004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69" name="组合 42"/>
          <p:cNvGrpSpPr/>
          <p:nvPr/>
        </p:nvGrpSpPr>
        <p:grpSpPr>
          <a:xfrm>
            <a:off x="11066860" y="5888866"/>
            <a:ext cx="448154" cy="448154"/>
            <a:chOff x="1876757" y="2097699"/>
            <a:chExt cx="1186672" cy="1186672"/>
          </a:xfrm>
        </p:grpSpPr>
        <p:sp>
          <p:nvSpPr>
            <p:cNvPr id="70" name="椭圆 69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1" name="椭圆 25"/>
            <p:cNvSpPr/>
            <p:nvPr/>
          </p:nvSpPr>
          <p:spPr>
            <a:xfrm>
              <a:off x="2152592" y="2434301"/>
              <a:ext cx="635004" cy="513470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704024"/>
            <a:ext cx="12192000" cy="3460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979364" y="5475366"/>
            <a:ext cx="448154" cy="448154"/>
            <a:chOff x="1876757" y="2097699"/>
            <a:chExt cx="1186672" cy="1186672"/>
          </a:xfrm>
        </p:grpSpPr>
        <p:sp>
          <p:nvSpPr>
            <p:cNvPr id="35" name="椭圆 34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椭圆 15"/>
            <p:cNvSpPr/>
            <p:nvPr/>
          </p:nvSpPr>
          <p:spPr>
            <a:xfrm>
              <a:off x="2173461" y="2373534"/>
              <a:ext cx="593266" cy="635004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553959" y="5475366"/>
            <a:ext cx="448154" cy="448154"/>
            <a:chOff x="1876757" y="2097699"/>
            <a:chExt cx="1186672" cy="1186672"/>
          </a:xfrm>
        </p:grpSpPr>
        <p:sp>
          <p:nvSpPr>
            <p:cNvPr id="38" name="椭圆 37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椭圆 19"/>
            <p:cNvSpPr/>
            <p:nvPr/>
          </p:nvSpPr>
          <p:spPr>
            <a:xfrm>
              <a:off x="2152592" y="2373534"/>
              <a:ext cx="635004" cy="635004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128554" y="5475366"/>
            <a:ext cx="448154" cy="448154"/>
            <a:chOff x="1876757" y="2097699"/>
            <a:chExt cx="1186672" cy="1186672"/>
          </a:xfrm>
        </p:grpSpPr>
        <p:sp>
          <p:nvSpPr>
            <p:cNvPr id="41" name="椭圆 40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椭圆 22"/>
            <p:cNvSpPr/>
            <p:nvPr/>
          </p:nvSpPr>
          <p:spPr>
            <a:xfrm>
              <a:off x="2163240" y="2373534"/>
              <a:ext cx="613707" cy="635004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703149" y="5475366"/>
            <a:ext cx="448154" cy="448154"/>
            <a:chOff x="1876757" y="2097699"/>
            <a:chExt cx="1186672" cy="1186672"/>
          </a:xfrm>
        </p:grpSpPr>
        <p:sp>
          <p:nvSpPr>
            <p:cNvPr id="44" name="椭圆 43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椭圆 25"/>
            <p:cNvSpPr/>
            <p:nvPr/>
          </p:nvSpPr>
          <p:spPr>
            <a:xfrm>
              <a:off x="2152592" y="2434301"/>
              <a:ext cx="635004" cy="513470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8" name="TextBox 19"/>
          <p:cNvSpPr txBox="1"/>
          <p:nvPr/>
        </p:nvSpPr>
        <p:spPr>
          <a:xfrm>
            <a:off x="2910205" y="1825672"/>
            <a:ext cx="346193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项目具体任务预算</a:t>
            </a:r>
            <a:endParaRPr lang="en-US" sz="2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0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1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预算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Budget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118456" y="2336576"/>
            <a:ext cx="119135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285750" indent="-285750">
              <a:buFont typeface="Arial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前期准备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16487" y="267526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285750" indent="-285750">
              <a:buFont typeface="Arial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可行性研究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123155" y="2986772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需求分析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116487" y="3291499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规格说明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116487" y="3627851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设计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116487" y="394924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4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编码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23155" y="42602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4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综合测试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123155" y="4588969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维护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5070377" y="2348176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3468.64RMB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70377" y="2670349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5698.48RMB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070377" y="2986771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2725.36RMB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070377" y="3309244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991.04RMB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070377" y="3632720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5698.48RMB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73583" y="3948209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5202.96RMB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070377" y="4262253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7928.32RMB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070377" y="4594916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3220.88RMB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731191" y="4658636"/>
            <a:ext cx="4144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9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*上述结果按照</a:t>
            </a:r>
            <a:r>
              <a:rPr lang="en-US" altLang="zh-CN" sz="1200" dirty="0">
                <a:solidFill>
                  <a:schemeClr val="bg2">
                    <a:lumMod val="9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2017</a:t>
            </a:r>
            <a:r>
              <a:rPr lang="zh-CN" altLang="en-US" sz="1200" dirty="0">
                <a:solidFill>
                  <a:schemeClr val="bg2">
                    <a:lumMod val="9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年杭州市薪资水平报告里每人</a:t>
            </a:r>
            <a:r>
              <a:rPr lang="en-US" altLang="zh-CN" sz="1200" dirty="0">
                <a:solidFill>
                  <a:schemeClr val="bg2">
                    <a:lumMod val="9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30.97</a:t>
            </a:r>
            <a:r>
              <a:rPr lang="zh-CN" altLang="en-US" sz="1200" dirty="0">
                <a:solidFill>
                  <a:schemeClr val="bg2">
                    <a:lumMod val="9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元每小时的薪资水平，结合甘特图中给出的具体所需时间得出</a:t>
            </a:r>
            <a:endParaRPr lang="zh-CN" alt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2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24400" y="1155700"/>
            <a:ext cx="2743200" cy="2743200"/>
          </a:xfrm>
          <a:prstGeom prst="ellipse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54600" y="1485900"/>
            <a:ext cx="2082800" cy="208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2383" y="1973302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07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160" y="4386302"/>
            <a:ext cx="3929680" cy="850149"/>
            <a:chOff x="6959891" y="1879263"/>
            <a:chExt cx="3929680" cy="850149"/>
          </a:xfrm>
        </p:grpSpPr>
        <p:sp>
          <p:nvSpPr>
            <p:cNvPr id="10" name="TextBox 19"/>
            <p:cNvSpPr txBox="1"/>
            <p:nvPr/>
          </p:nvSpPr>
          <p:spPr>
            <a:xfrm>
              <a:off x="6959891" y="1879263"/>
              <a:ext cx="3929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FFFFFF"/>
                  </a:solidFill>
                  <a:latin typeface="微软雅黑"/>
                  <a:ea typeface="微软雅黑"/>
                </a:rPr>
                <a:t>会议记录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9891" y="2452413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Meeting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Records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0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0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1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会议记录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Meeting</a:t>
              </a:r>
              <a:r>
                <a:rPr lang="en-US" altLang="zh-CN" sz="1050" dirty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Records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97319"/>
              </p:ext>
            </p:extLst>
          </p:nvPr>
        </p:nvGraphicFramePr>
        <p:xfrm>
          <a:off x="1998827" y="882331"/>
          <a:ext cx="8186739" cy="6370320"/>
        </p:xfrm>
        <a:graphic>
          <a:graphicData uri="http://schemas.openxmlformats.org/drawingml/2006/table">
            <a:tbl>
              <a:tblPr/>
              <a:tblGrid>
                <a:gridCol w="948465"/>
                <a:gridCol w="2745554"/>
                <a:gridCol w="2246360"/>
                <a:gridCol w="2246360"/>
              </a:tblGrid>
              <a:tr h="2612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会议地点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理四</a:t>
                      </a:r>
                      <a:r>
                        <a:rPr lang="en-US" sz="1100" kern="100">
                          <a:effectLst/>
                          <a:latin typeface="Times New Roman" charset="0"/>
                          <a:ea typeface="黑体" charset="-122"/>
                        </a:rPr>
                        <a:t>532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会议时间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黑体" charset="-122"/>
                          <a:ea typeface="宋体" charset="-122"/>
                        </a:rPr>
                        <a:t>2018.9.27 16:34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235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主 持 人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刘祺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记录人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蓝舒雯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2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录音人员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蓝舒雯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2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参会人员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刘祺、蓝舒雯、陈铭阳、赵唯皓、赵佳锋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12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会议主题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  <a:latin typeface="Times New Roman" charset="0"/>
                          <a:ea typeface="黑体" charset="-122"/>
                        </a:rPr>
                        <a:t>关于本周任务及分工的讨论</a:t>
                      </a:r>
                      <a:endParaRPr lang="zh-CN" sz="1050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57297">
                <a:tc gridSpan="4">
                  <a:txBody>
                    <a:bodyPr/>
                    <a:lstStyle/>
                    <a:p>
                      <a:pPr indent="762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Times New Roman" charset="0"/>
                          <a:ea typeface="黑体" charset="-122"/>
                        </a:rPr>
                        <a:t>会议内容：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indent="762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黑体" charset="-122"/>
                          <a:ea typeface="宋体" charset="-122"/>
                        </a:rPr>
                        <a:t>1.</a:t>
                      </a:r>
                      <a:r>
                        <a:rPr lang="zh-CN" sz="1100" kern="100" dirty="0">
                          <a:effectLst/>
                          <a:latin typeface="Times New Roman" charset="0"/>
                          <a:ea typeface="黑体" charset="-122"/>
                        </a:rPr>
                        <a:t>确定本周任务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indent="762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黑体" charset="-122"/>
                          <a:ea typeface="宋体" charset="-122"/>
                        </a:rPr>
                        <a:t>2.</a:t>
                      </a:r>
                      <a:r>
                        <a:rPr lang="zh-CN" sz="1100" kern="100" dirty="0">
                          <a:effectLst/>
                          <a:latin typeface="Times New Roman" charset="0"/>
                          <a:ea typeface="黑体" charset="-122"/>
                        </a:rPr>
                        <a:t>确定小组分工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黑体" charset="-122"/>
                          <a:ea typeface="宋体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indent="762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Times New Roman" charset="0"/>
                          <a:ea typeface="黑体" charset="-122"/>
                        </a:rPr>
                        <a:t>具体如下：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marL="342900" lvl="0" indent="-342900" algn="just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 dirty="0">
                          <a:effectLst/>
                          <a:latin typeface="Times New Roman" charset="0"/>
                          <a:ea typeface="黑体" charset="-122"/>
                        </a:rPr>
                        <a:t>刘祺是项目经理负责分配任务，陈铭阳是配置管理员，蓝舒雯负责记录会议纪要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marL="342900" lvl="0" indent="-342900" algn="just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 dirty="0">
                          <a:effectLst/>
                          <a:latin typeface="Times New Roman" charset="0"/>
                          <a:ea typeface="黑体" charset="-122"/>
                        </a:rPr>
                        <a:t>项目计划书五人合作完成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marL="342900" lvl="0" indent="-342900" algn="just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 dirty="0">
                          <a:effectLst/>
                          <a:latin typeface="Times New Roman" charset="0"/>
                          <a:ea typeface="黑体" charset="-122"/>
                        </a:rPr>
                        <a:t>个人作业《杀死一个程序员只要改三次需求》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黑体" charset="-122"/>
                          <a:ea typeface="宋体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indent="762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黑体" charset="-122"/>
                          <a:ea typeface="宋体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indent="762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  <a:latin typeface="Times New Roman" charset="0"/>
                          <a:ea typeface="黑体" charset="-122"/>
                        </a:rPr>
                        <a:t>近期安排：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indent="762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黑体" charset="-122"/>
                          <a:ea typeface="宋体" charset="-122"/>
                        </a:rPr>
                        <a:t>1.</a:t>
                      </a:r>
                      <a:r>
                        <a:rPr lang="zh-CN" sz="1100" kern="100" dirty="0">
                          <a:effectLst/>
                          <a:latin typeface="Times New Roman" charset="0"/>
                          <a:ea typeface="黑体" charset="-122"/>
                        </a:rPr>
                        <a:t>安装所需软件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indent="762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黑体" charset="-122"/>
                          <a:ea typeface="宋体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  <a:p>
                      <a:pPr indent="76200"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黑体" charset="-122"/>
                          <a:ea typeface="宋体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35318" marR="353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9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24400" y="1155700"/>
            <a:ext cx="2743200" cy="2743200"/>
          </a:xfrm>
          <a:prstGeom prst="ellipse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54600" y="1485900"/>
            <a:ext cx="2082800" cy="208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2383" y="1973302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08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160" y="4386302"/>
            <a:ext cx="3929680" cy="850149"/>
            <a:chOff x="6959891" y="1879263"/>
            <a:chExt cx="3929680" cy="850149"/>
          </a:xfrm>
        </p:grpSpPr>
        <p:sp>
          <p:nvSpPr>
            <p:cNvPr id="10" name="TextBox 19"/>
            <p:cNvSpPr txBox="1"/>
            <p:nvPr/>
          </p:nvSpPr>
          <p:spPr>
            <a:xfrm>
              <a:off x="6959891" y="1879263"/>
              <a:ext cx="3929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noProof="0" dirty="0" smtClean="0">
                  <a:solidFill>
                    <a:srgbClr val="FFFFFF"/>
                  </a:solidFill>
                  <a:latin typeface="微软雅黑"/>
                  <a:ea typeface="微软雅黑"/>
                </a:rPr>
                <a:t>绩效评价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9891" y="2452413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Performance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Evaluation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5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t>29</a:t>
            </a:fld>
            <a:endParaRPr lang="zh-CN" altLang="en-US"/>
          </a:p>
        </p:txBody>
      </p:sp>
      <p:grpSp>
        <p:nvGrpSpPr>
          <p:cNvPr id="45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46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绩效评价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Performance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Evaluation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301"/>
            <a:ext cx="12192000" cy="45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724400" y="1155700"/>
            <a:ext cx="2743200" cy="2743200"/>
          </a:xfrm>
          <a:prstGeom prst="ellipse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54600" y="1485900"/>
            <a:ext cx="2082800" cy="208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32384" y="1973302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01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160" y="4386302"/>
            <a:ext cx="3929680" cy="850149"/>
            <a:chOff x="6959891" y="1879263"/>
            <a:chExt cx="3929680" cy="850149"/>
          </a:xfrm>
        </p:grpSpPr>
        <p:sp>
          <p:nvSpPr>
            <p:cNvPr id="10" name="TextBox 19"/>
            <p:cNvSpPr txBox="1"/>
            <p:nvPr/>
          </p:nvSpPr>
          <p:spPr>
            <a:xfrm>
              <a:off x="6959891" y="1879263"/>
              <a:ext cx="3929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项目概述</a:t>
              </a:r>
              <a:endParaRPr 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9891" y="2452413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</a:rPr>
                <a:t>Project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Introduction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1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24400" y="1155700"/>
            <a:ext cx="2743200" cy="2743200"/>
          </a:xfrm>
          <a:prstGeom prst="ellipse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54600" y="1485900"/>
            <a:ext cx="2082800" cy="208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32383" y="1973302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09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160" y="4386302"/>
            <a:ext cx="3929680" cy="850149"/>
            <a:chOff x="6959891" y="1879263"/>
            <a:chExt cx="3929680" cy="850149"/>
          </a:xfrm>
        </p:grpSpPr>
        <p:sp>
          <p:nvSpPr>
            <p:cNvPr id="10" name="TextBox 19"/>
            <p:cNvSpPr txBox="1"/>
            <p:nvPr/>
          </p:nvSpPr>
          <p:spPr>
            <a:xfrm>
              <a:off x="6959891" y="1879263"/>
              <a:ext cx="3929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noProof="0" dirty="0" smtClean="0">
                  <a:solidFill>
                    <a:srgbClr val="FFFFFF"/>
                  </a:solidFill>
                  <a:latin typeface="微软雅黑"/>
                  <a:ea typeface="微软雅黑"/>
                </a:rPr>
                <a:t>参考文献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9891" y="2452413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References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0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45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46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参考文献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References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939739" y="1604611"/>
            <a:ext cx="400203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《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软件需求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》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（第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版）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出版社：清华大学出版社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Karl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Wiegers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; Joy Beatty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国际书号：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9787302426820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66324" y="1604611"/>
            <a:ext cx="400203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《UML2 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基础、建模与设计过程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出版社：清华大学出版社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作者：杨弘平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国际书号：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9787302404491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39739" y="3633435"/>
            <a:ext cx="4002038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《UML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用户指南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》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（第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版）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出版社：人民邮电出版社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Grady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Booch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; James Rumbaugh ; Ivar Jacobson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国际书号：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9787115296443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66324" y="3633435"/>
            <a:ext cx="400203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《Software Engineering》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（第</a:t>
            </a: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版）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出版社：机械工业出版社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作者：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Roger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S.Pressman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国际书号：</a:t>
            </a:r>
            <a:r>
              <a:rPr lang="cs-CZ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7111197704</a:t>
            </a:r>
          </a:p>
        </p:txBody>
      </p:sp>
    </p:spTree>
    <p:extLst>
      <p:ext uri="{BB962C8B-B14F-4D97-AF65-F5344CB8AC3E}">
        <p14:creationId xmlns:p14="http://schemas.microsoft.com/office/powerpoint/2010/main" val="9772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8" name="矩形 7"/>
          <p:cNvSpPr/>
          <p:nvPr/>
        </p:nvSpPr>
        <p:spPr>
          <a:xfrm>
            <a:off x="0" y="0"/>
            <a:ext cx="590595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546508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67231" y="1809236"/>
            <a:ext cx="41088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2"/>
                </a:solidFill>
                <a:latin typeface="Agency FB" panose="020B0503020202020204" pitchFamily="34" charset="0"/>
              </a:rPr>
              <a:t>THANK YOU</a:t>
            </a:r>
            <a:endParaRPr lang="zh-CN" altLang="en-US" sz="88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10428" y="3472487"/>
            <a:ext cx="2432915" cy="0"/>
            <a:chOff x="1310247" y="4063999"/>
            <a:chExt cx="2432915" cy="0"/>
          </a:xfrm>
        </p:grpSpPr>
        <p:cxnSp>
          <p:nvCxnSpPr>
            <p:cNvPr id="17" name="直接连接符 16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856801" y="3928913"/>
            <a:ext cx="392967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The user can demonstrate on a projector or computer, or print the presentation and make it into a film</a:t>
            </a:r>
          </a:p>
        </p:txBody>
      </p:sp>
    </p:spTree>
    <p:extLst>
      <p:ext uri="{BB962C8B-B14F-4D97-AF65-F5344CB8AC3E}">
        <p14:creationId xmlns:p14="http://schemas.microsoft.com/office/powerpoint/2010/main" val="139238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704024"/>
            <a:ext cx="12192000" cy="3460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7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项目概述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Project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Inrroduction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979364" y="5475366"/>
            <a:ext cx="448154" cy="448154"/>
            <a:chOff x="1876757" y="2097699"/>
            <a:chExt cx="1186672" cy="1186672"/>
          </a:xfrm>
        </p:grpSpPr>
        <p:sp>
          <p:nvSpPr>
            <p:cNvPr id="35" name="椭圆 34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椭圆 15"/>
            <p:cNvSpPr/>
            <p:nvPr/>
          </p:nvSpPr>
          <p:spPr>
            <a:xfrm>
              <a:off x="2173461" y="2373534"/>
              <a:ext cx="593266" cy="635004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553959" y="5475366"/>
            <a:ext cx="448154" cy="448154"/>
            <a:chOff x="1876757" y="2097699"/>
            <a:chExt cx="1186672" cy="1186672"/>
          </a:xfrm>
        </p:grpSpPr>
        <p:sp>
          <p:nvSpPr>
            <p:cNvPr id="38" name="椭圆 37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椭圆 19"/>
            <p:cNvSpPr/>
            <p:nvPr/>
          </p:nvSpPr>
          <p:spPr>
            <a:xfrm>
              <a:off x="2152592" y="2373534"/>
              <a:ext cx="635004" cy="635004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128554" y="5475366"/>
            <a:ext cx="448154" cy="448154"/>
            <a:chOff x="1876757" y="2097699"/>
            <a:chExt cx="1186672" cy="1186672"/>
          </a:xfrm>
        </p:grpSpPr>
        <p:sp>
          <p:nvSpPr>
            <p:cNvPr id="41" name="椭圆 40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椭圆 22"/>
            <p:cNvSpPr/>
            <p:nvPr/>
          </p:nvSpPr>
          <p:spPr>
            <a:xfrm>
              <a:off x="2163240" y="2373534"/>
              <a:ext cx="613707" cy="635004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703149" y="5475366"/>
            <a:ext cx="448154" cy="448154"/>
            <a:chOff x="1876757" y="2097699"/>
            <a:chExt cx="1186672" cy="1186672"/>
          </a:xfrm>
        </p:grpSpPr>
        <p:sp>
          <p:nvSpPr>
            <p:cNvPr id="44" name="椭圆 43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椭圆 25"/>
            <p:cNvSpPr/>
            <p:nvPr/>
          </p:nvSpPr>
          <p:spPr>
            <a:xfrm>
              <a:off x="2152592" y="2434301"/>
              <a:ext cx="635004" cy="513470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10204" y="1825672"/>
            <a:ext cx="6379197" cy="3564791"/>
            <a:chOff x="6959891" y="2116838"/>
            <a:chExt cx="4504274" cy="2327694"/>
          </a:xfrm>
        </p:grpSpPr>
        <p:sp>
          <p:nvSpPr>
            <p:cNvPr id="28" name="TextBox 19"/>
            <p:cNvSpPr txBox="1"/>
            <p:nvPr/>
          </p:nvSpPr>
          <p:spPr>
            <a:xfrm>
              <a:off x="6959891" y="2116838"/>
              <a:ext cx="2444433" cy="2612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项目背景</a:t>
              </a:r>
              <a:endParaRPr 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959891" y="2585948"/>
              <a:ext cx="4504274" cy="185858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为了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使软件工程系列课程上</a:t>
              </a:r>
              <a:r>
                <a:rPr lang="zh-CN" altLang="en-US" sz="1600" dirty="0">
                  <a:solidFill>
                    <a:schemeClr val="bg1"/>
                  </a:solidFill>
                </a:rPr>
                <a:t>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；还有一些同学并没有选这几门课，但是也想了解项目管理，需求工程，统一建模的相关知识，以备到时决定该选不选这门课程。通过这三方提出的需求考虑，我们构思做一个软件工程教学、学习、交流的网站。</a:t>
              </a:r>
            </a:p>
            <a:p>
              <a:pPr>
                <a:lnSpc>
                  <a:spcPct val="120000"/>
                </a:lnSpc>
              </a:pPr>
              <a:endParaRPr lang="en-US" altLang="zh-C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13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/>
        </p:nvSpPr>
        <p:spPr>
          <a:xfrm>
            <a:off x="1002610" y="1192465"/>
            <a:ext cx="2180512" cy="4799128"/>
          </a:xfrm>
          <a:custGeom>
            <a:avLst/>
            <a:gdLst>
              <a:gd name="connsiteX0" fmla="*/ 1175657 w 2351314"/>
              <a:gd name="connsiteY0" fmla="*/ 0 h 4545626"/>
              <a:gd name="connsiteX1" fmla="*/ 2351314 w 2351314"/>
              <a:gd name="connsiteY1" fmla="*/ 1175657 h 4545626"/>
              <a:gd name="connsiteX2" fmla="*/ 2351314 w 2351314"/>
              <a:gd name="connsiteY2" fmla="*/ 4545626 h 4545626"/>
              <a:gd name="connsiteX3" fmla="*/ 0 w 2351314"/>
              <a:gd name="connsiteY3" fmla="*/ 4545626 h 4545626"/>
              <a:gd name="connsiteX4" fmla="*/ 0 w 2351314"/>
              <a:gd name="connsiteY4" fmla="*/ 1175657 h 4545626"/>
              <a:gd name="connsiteX5" fmla="*/ 1175657 w 2351314"/>
              <a:gd name="connsiteY5" fmla="*/ 0 h 454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314" h="4545626">
                <a:moveTo>
                  <a:pt x="1175657" y="0"/>
                </a:moveTo>
                <a:cubicBezTo>
                  <a:pt x="1824954" y="0"/>
                  <a:pt x="2351314" y="526360"/>
                  <a:pt x="2351314" y="1175657"/>
                </a:cubicBezTo>
                <a:lnTo>
                  <a:pt x="2351314" y="4545626"/>
                </a:lnTo>
                <a:lnTo>
                  <a:pt x="0" y="4545626"/>
                </a:lnTo>
                <a:lnTo>
                  <a:pt x="0" y="1175657"/>
                </a:lnTo>
                <a:cubicBezTo>
                  <a:pt x="0" y="526360"/>
                  <a:pt x="526360" y="0"/>
                  <a:pt x="11756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3717526" y="1192463"/>
            <a:ext cx="2180512" cy="4799129"/>
          </a:xfrm>
          <a:custGeom>
            <a:avLst/>
            <a:gdLst>
              <a:gd name="connsiteX0" fmla="*/ 1175657 w 2351314"/>
              <a:gd name="connsiteY0" fmla="*/ 0 h 4545626"/>
              <a:gd name="connsiteX1" fmla="*/ 2351314 w 2351314"/>
              <a:gd name="connsiteY1" fmla="*/ 1175657 h 4545626"/>
              <a:gd name="connsiteX2" fmla="*/ 2351314 w 2351314"/>
              <a:gd name="connsiteY2" fmla="*/ 4545626 h 4545626"/>
              <a:gd name="connsiteX3" fmla="*/ 0 w 2351314"/>
              <a:gd name="connsiteY3" fmla="*/ 4545626 h 4545626"/>
              <a:gd name="connsiteX4" fmla="*/ 0 w 2351314"/>
              <a:gd name="connsiteY4" fmla="*/ 1175657 h 4545626"/>
              <a:gd name="connsiteX5" fmla="*/ 1175657 w 2351314"/>
              <a:gd name="connsiteY5" fmla="*/ 0 h 454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314" h="4545626">
                <a:moveTo>
                  <a:pt x="1175657" y="0"/>
                </a:moveTo>
                <a:cubicBezTo>
                  <a:pt x="1824954" y="0"/>
                  <a:pt x="2351314" y="526360"/>
                  <a:pt x="2351314" y="1175657"/>
                </a:cubicBezTo>
                <a:lnTo>
                  <a:pt x="2351314" y="4545626"/>
                </a:lnTo>
                <a:lnTo>
                  <a:pt x="0" y="4545626"/>
                </a:lnTo>
                <a:lnTo>
                  <a:pt x="0" y="1175657"/>
                </a:lnTo>
                <a:cubicBezTo>
                  <a:pt x="0" y="526360"/>
                  <a:pt x="526360" y="0"/>
                  <a:pt x="11756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/>
        </p:nvSpPr>
        <p:spPr>
          <a:xfrm>
            <a:off x="6293963" y="1192462"/>
            <a:ext cx="2180512" cy="4799130"/>
          </a:xfrm>
          <a:custGeom>
            <a:avLst/>
            <a:gdLst>
              <a:gd name="connsiteX0" fmla="*/ 1175657 w 2351314"/>
              <a:gd name="connsiteY0" fmla="*/ 0 h 4545626"/>
              <a:gd name="connsiteX1" fmla="*/ 2351314 w 2351314"/>
              <a:gd name="connsiteY1" fmla="*/ 1175657 h 4545626"/>
              <a:gd name="connsiteX2" fmla="*/ 2351314 w 2351314"/>
              <a:gd name="connsiteY2" fmla="*/ 4545626 h 4545626"/>
              <a:gd name="connsiteX3" fmla="*/ 0 w 2351314"/>
              <a:gd name="connsiteY3" fmla="*/ 4545626 h 4545626"/>
              <a:gd name="connsiteX4" fmla="*/ 0 w 2351314"/>
              <a:gd name="connsiteY4" fmla="*/ 1175657 h 4545626"/>
              <a:gd name="connsiteX5" fmla="*/ 1175657 w 2351314"/>
              <a:gd name="connsiteY5" fmla="*/ 0 h 454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314" h="4545626">
                <a:moveTo>
                  <a:pt x="1175657" y="0"/>
                </a:moveTo>
                <a:cubicBezTo>
                  <a:pt x="1824954" y="0"/>
                  <a:pt x="2351314" y="526360"/>
                  <a:pt x="2351314" y="1175657"/>
                </a:cubicBezTo>
                <a:lnTo>
                  <a:pt x="2351314" y="4545626"/>
                </a:lnTo>
                <a:lnTo>
                  <a:pt x="0" y="4545626"/>
                </a:lnTo>
                <a:lnTo>
                  <a:pt x="0" y="1175657"/>
                </a:lnTo>
                <a:cubicBezTo>
                  <a:pt x="0" y="526360"/>
                  <a:pt x="526360" y="0"/>
                  <a:pt x="11756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/>
        </p:nvSpPr>
        <p:spPr>
          <a:xfrm>
            <a:off x="8870400" y="1192462"/>
            <a:ext cx="2180512" cy="4799130"/>
          </a:xfrm>
          <a:custGeom>
            <a:avLst/>
            <a:gdLst>
              <a:gd name="connsiteX0" fmla="*/ 1175657 w 2351314"/>
              <a:gd name="connsiteY0" fmla="*/ 0 h 4545626"/>
              <a:gd name="connsiteX1" fmla="*/ 2351314 w 2351314"/>
              <a:gd name="connsiteY1" fmla="*/ 1175657 h 4545626"/>
              <a:gd name="connsiteX2" fmla="*/ 2351314 w 2351314"/>
              <a:gd name="connsiteY2" fmla="*/ 4545626 h 4545626"/>
              <a:gd name="connsiteX3" fmla="*/ 0 w 2351314"/>
              <a:gd name="connsiteY3" fmla="*/ 4545626 h 4545626"/>
              <a:gd name="connsiteX4" fmla="*/ 0 w 2351314"/>
              <a:gd name="connsiteY4" fmla="*/ 1175657 h 4545626"/>
              <a:gd name="connsiteX5" fmla="*/ 1175657 w 2351314"/>
              <a:gd name="connsiteY5" fmla="*/ 0 h 454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1314" h="4545626">
                <a:moveTo>
                  <a:pt x="1175657" y="0"/>
                </a:moveTo>
                <a:cubicBezTo>
                  <a:pt x="1824954" y="0"/>
                  <a:pt x="2351314" y="526360"/>
                  <a:pt x="2351314" y="1175657"/>
                </a:cubicBezTo>
                <a:lnTo>
                  <a:pt x="2351314" y="4545626"/>
                </a:lnTo>
                <a:lnTo>
                  <a:pt x="0" y="4545626"/>
                </a:lnTo>
                <a:lnTo>
                  <a:pt x="0" y="1175657"/>
                </a:lnTo>
                <a:cubicBezTo>
                  <a:pt x="0" y="526360"/>
                  <a:pt x="526360" y="0"/>
                  <a:pt x="11756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图片占位符 5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0" r="16700"/>
          <a:stretch>
            <a:fillRect/>
          </a:stretch>
        </p:blipFill>
        <p:spPr>
          <a:xfrm>
            <a:off x="1317668" y="1508822"/>
            <a:ext cx="1563346" cy="1563346"/>
          </a:xfrm>
        </p:spPr>
      </p:pic>
      <p:pic>
        <p:nvPicPr>
          <p:cNvPr id="61" name="图片占位符 60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4026065" y="1508821"/>
            <a:ext cx="1563346" cy="1563346"/>
          </a:xfrm>
        </p:spPr>
      </p:pic>
      <p:pic>
        <p:nvPicPr>
          <p:cNvPr id="63" name="图片占位符 62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r="16100"/>
          <a:stretch>
            <a:fillRect/>
          </a:stretch>
        </p:blipFill>
        <p:spPr>
          <a:xfrm>
            <a:off x="6602544" y="1508821"/>
            <a:ext cx="1563346" cy="1563346"/>
          </a:xfrm>
        </p:spPr>
      </p:pic>
      <p:pic>
        <p:nvPicPr>
          <p:cNvPr id="65" name="图片占位符 64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r="16733"/>
          <a:stretch>
            <a:fillRect/>
          </a:stretch>
        </p:blipFill>
        <p:spPr>
          <a:xfrm>
            <a:off x="9178981" y="1508821"/>
            <a:ext cx="1563346" cy="1563346"/>
          </a:xfrm>
        </p:spPr>
      </p:pic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77124" y="3217949"/>
            <a:ext cx="2444433" cy="1683824"/>
            <a:chOff x="7702514" y="2107863"/>
            <a:chExt cx="2444433" cy="1510113"/>
          </a:xfrm>
        </p:grpSpPr>
        <p:sp>
          <p:nvSpPr>
            <p:cNvPr id="43" name="TextBox 19"/>
            <p:cNvSpPr txBox="1"/>
            <p:nvPr/>
          </p:nvSpPr>
          <p:spPr>
            <a:xfrm>
              <a:off x="7702514" y="2107863"/>
              <a:ext cx="2444433" cy="35883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项目需求对象</a:t>
              </a:r>
              <a:endParaRPr 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910737" y="2663869"/>
              <a:ext cx="202798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</a:rPr>
                <a:t>软件工程系列课程的教师和学生，以及没有选这节课，但是对这节课感兴趣的学生</a:t>
              </a:r>
              <a:endParaRPr lang="en-US" altLang="zh-CN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3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项目概述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Project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105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Inrroduction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70" name="组合 41"/>
          <p:cNvGrpSpPr/>
          <p:nvPr/>
        </p:nvGrpSpPr>
        <p:grpSpPr>
          <a:xfrm>
            <a:off x="3563276" y="3188818"/>
            <a:ext cx="2444433" cy="2802775"/>
            <a:chOff x="7702514" y="2107863"/>
            <a:chExt cx="2444433" cy="2802775"/>
          </a:xfrm>
        </p:grpSpPr>
        <p:sp>
          <p:nvSpPr>
            <p:cNvPr id="71" name="TextBox 19"/>
            <p:cNvSpPr txBox="1"/>
            <p:nvPr/>
          </p:nvSpPr>
          <p:spPr>
            <a:xfrm>
              <a:off x="7702514" y="2107863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范围和局限性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910737" y="2663869"/>
              <a:ext cx="20279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这个网站的实现方法将和其他的网站一样，没有特殊的技术。网站的范围是：</a:t>
              </a:r>
              <a:r>
                <a:rPr lang="en-US" altLang="zh-CN" sz="1400" dirty="0">
                  <a:solidFill>
                    <a:schemeClr val="bg1"/>
                  </a:solidFill>
                </a:rPr>
                <a:t>1.</a:t>
              </a:r>
              <a:r>
                <a:rPr lang="zh-CN" altLang="en-US" sz="1400" dirty="0">
                  <a:solidFill>
                    <a:schemeClr val="bg1"/>
                  </a:solidFill>
                </a:rPr>
                <a:t>信息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发布；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2</a:t>
              </a:r>
              <a:r>
                <a:rPr lang="en-US" altLang="zh-CN" sz="1400" dirty="0">
                  <a:solidFill>
                    <a:schemeClr val="bg1"/>
                  </a:solidFill>
                </a:rPr>
                <a:t>.</a:t>
              </a:r>
              <a:r>
                <a:rPr lang="zh-CN" altLang="en-US" sz="1400" dirty="0">
                  <a:solidFill>
                    <a:schemeClr val="bg1"/>
                  </a:solidFill>
                </a:rPr>
                <a:t>资料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下载；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3</a:t>
              </a:r>
              <a:r>
                <a:rPr lang="en-US" altLang="zh-CN" sz="1400" dirty="0">
                  <a:solidFill>
                    <a:schemeClr val="bg1"/>
                  </a:solidFill>
                </a:rPr>
                <a:t>.</a:t>
              </a:r>
              <a:r>
                <a:rPr lang="zh-CN" altLang="en-US" sz="1400" dirty="0">
                  <a:solidFill>
                    <a:schemeClr val="bg1"/>
                  </a:solidFill>
                </a:rPr>
                <a:t>交流互动。不再另外开设可供教师和学生使用的邮箱，如有邮件都将使用个人自己在其他网站上的邮箱。 </a:t>
              </a:r>
            </a:p>
          </p:txBody>
        </p:sp>
      </p:grpSp>
      <p:grpSp>
        <p:nvGrpSpPr>
          <p:cNvPr id="73" name="组合 41"/>
          <p:cNvGrpSpPr/>
          <p:nvPr/>
        </p:nvGrpSpPr>
        <p:grpSpPr>
          <a:xfrm>
            <a:off x="6160998" y="3188471"/>
            <a:ext cx="2444433" cy="2529352"/>
            <a:chOff x="7702513" y="2165842"/>
            <a:chExt cx="2444433" cy="2529352"/>
          </a:xfrm>
        </p:grpSpPr>
        <p:sp>
          <p:nvSpPr>
            <p:cNvPr id="74" name="TextBox 19"/>
            <p:cNvSpPr txBox="1"/>
            <p:nvPr/>
          </p:nvSpPr>
          <p:spPr>
            <a:xfrm>
              <a:off x="7702513" y="2165842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业务环境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910737" y="2663869"/>
              <a:ext cx="202798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该网站作为课堂教学之外的一个辅助手段，为软件工程课程的师生提供了一个交流的窗口，同时也是授课老师发布信息的平台，以及教学资源的有效载体， 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主要面向教师、学生及游客三种用户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41"/>
          <p:cNvGrpSpPr/>
          <p:nvPr/>
        </p:nvGrpSpPr>
        <p:grpSpPr>
          <a:xfrm>
            <a:off x="8835110" y="3188471"/>
            <a:ext cx="2444433" cy="2960240"/>
            <a:chOff x="7702513" y="2165842"/>
            <a:chExt cx="2444433" cy="2960240"/>
          </a:xfrm>
        </p:grpSpPr>
        <p:sp>
          <p:nvSpPr>
            <p:cNvPr id="77" name="TextBox 19"/>
            <p:cNvSpPr txBox="1"/>
            <p:nvPr/>
          </p:nvSpPr>
          <p:spPr>
            <a:xfrm>
              <a:off x="7702513" y="2165842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系统运行环境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7910737" y="2663869"/>
              <a:ext cx="2027986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</a:rPr>
                <a:t>本网站要求提供对外服务的能力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,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保证至少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300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名同学上课辅助服务的要求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.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包括数据存储能力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,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网络服务吞吐能力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,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数据安全特性</a:t>
              </a:r>
              <a:r>
                <a:rPr lang="zh-CN" altLang="en-US" sz="1400" dirty="0">
                  <a:solidFill>
                    <a:schemeClr val="bg1"/>
                  </a:solidFill>
                </a:rPr>
                <a:t>等。服务器建议选用</a:t>
              </a:r>
              <a:r>
                <a:rPr lang="en-US" altLang="zh-CN" sz="1400" dirty="0">
                  <a:solidFill>
                    <a:schemeClr val="bg1"/>
                  </a:solidFill>
                </a:rPr>
                <a:t>Intel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CPU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，开发</a:t>
              </a:r>
              <a:r>
                <a:rPr lang="zh-CN" altLang="en-US" sz="1400" dirty="0">
                  <a:solidFill>
                    <a:schemeClr val="bg1"/>
                  </a:solidFill>
                </a:rPr>
                <a:t>平台可以选择</a:t>
              </a:r>
              <a:r>
                <a:rPr lang="en-US" altLang="zh-CN" sz="1400" dirty="0">
                  <a:solidFill>
                    <a:schemeClr val="bg1"/>
                  </a:solidFill>
                </a:rPr>
                <a:t>IIS, .NET</a:t>
              </a:r>
              <a:r>
                <a:rPr lang="zh-CN" altLang="en-US" sz="1400" dirty="0">
                  <a:solidFill>
                    <a:schemeClr val="bg1"/>
                  </a:solidFill>
                </a:rPr>
                <a:t>或者</a:t>
              </a:r>
              <a:r>
                <a:rPr lang="en-US" altLang="zh-CN" sz="1400" dirty="0">
                  <a:solidFill>
                    <a:schemeClr val="bg1"/>
                  </a:solidFill>
                </a:rPr>
                <a:t>apache, tomcat/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jboss</a:t>
              </a:r>
              <a:r>
                <a:rPr lang="zh-CN" altLang="en-US" sz="1400" dirty="0">
                  <a:solidFill>
                    <a:schemeClr val="bg1"/>
                  </a:solidFill>
                </a:rPr>
                <a:t>平台</a:t>
              </a:r>
            </a:p>
            <a:p>
              <a:pPr algn="ctr"/>
              <a:endParaRPr lang="en-US" altLang="zh-CN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53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4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724400" y="1155700"/>
            <a:ext cx="2743200" cy="2743200"/>
          </a:xfrm>
          <a:prstGeom prst="ellipse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54600" y="1485900"/>
            <a:ext cx="2082800" cy="208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32383" y="1973302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02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160" y="4386302"/>
            <a:ext cx="3929680" cy="850149"/>
            <a:chOff x="6959891" y="1879263"/>
            <a:chExt cx="3929680" cy="850149"/>
          </a:xfrm>
        </p:grpSpPr>
        <p:sp>
          <p:nvSpPr>
            <p:cNvPr id="10" name="TextBox 19"/>
            <p:cNvSpPr txBox="1"/>
            <p:nvPr/>
          </p:nvSpPr>
          <p:spPr>
            <a:xfrm>
              <a:off x="6959891" y="1879263"/>
              <a:ext cx="3929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可行性分析报告</a:t>
              </a:r>
              <a:endParaRPr 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9891" y="2452413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Feasibility Analysis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4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84863" y="1949516"/>
            <a:ext cx="3000718" cy="3585029"/>
            <a:chOff x="1284862" y="1949516"/>
            <a:chExt cx="3000718" cy="3585029"/>
          </a:xfrm>
        </p:grpSpPr>
        <p:sp>
          <p:nvSpPr>
            <p:cNvPr id="11" name="矩形 10"/>
            <p:cNvSpPr/>
            <p:nvPr/>
          </p:nvSpPr>
          <p:spPr>
            <a:xfrm>
              <a:off x="1284862" y="1949516"/>
              <a:ext cx="3000718" cy="35850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13"/>
            <p:cNvSpPr/>
            <p:nvPr/>
          </p:nvSpPr>
          <p:spPr>
            <a:xfrm>
              <a:off x="2407850" y="2527398"/>
              <a:ext cx="754742" cy="692858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563004" y="3698488"/>
              <a:ext cx="2444433" cy="1175547"/>
              <a:chOff x="7702514" y="2107863"/>
              <a:chExt cx="2444433" cy="11755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7702514" y="2107863"/>
                <a:ext cx="24444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algn="ctr"/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</a:rPr>
                  <a:t>技术可行性</a:t>
                </a:r>
                <a:endParaRPr 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910738" y="2452413"/>
                <a:ext cx="20279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</a:rPr>
                  <a:t>The user can demonstrate on a projector or computer, or print the presentation and make it into a film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7914025" y="1949516"/>
            <a:ext cx="3000718" cy="3585029"/>
            <a:chOff x="7914025" y="1949516"/>
            <a:chExt cx="3000718" cy="3585029"/>
          </a:xfrm>
        </p:grpSpPr>
        <p:sp>
          <p:nvSpPr>
            <p:cNvPr id="13" name="矩形 12"/>
            <p:cNvSpPr/>
            <p:nvPr/>
          </p:nvSpPr>
          <p:spPr>
            <a:xfrm>
              <a:off x="7914025" y="1949516"/>
              <a:ext cx="3000718" cy="35850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14"/>
            <p:cNvSpPr/>
            <p:nvPr/>
          </p:nvSpPr>
          <p:spPr>
            <a:xfrm>
              <a:off x="9037013" y="2496456"/>
              <a:ext cx="754742" cy="754742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192167" y="3698488"/>
              <a:ext cx="2444433" cy="1175547"/>
              <a:chOff x="7702514" y="2107863"/>
              <a:chExt cx="2444433" cy="1175547"/>
            </a:xfrm>
          </p:grpSpPr>
          <p:sp>
            <p:nvSpPr>
              <p:cNvPr id="23" name="TextBox 19"/>
              <p:cNvSpPr txBox="1"/>
              <p:nvPr/>
            </p:nvSpPr>
            <p:spPr>
              <a:xfrm>
                <a:off x="7702514" y="2107863"/>
                <a:ext cx="24444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algn="ctr"/>
                <a:r>
                  <a:rPr lang="zh-CN" altLang="en-US" sz="2000" b="1" dirty="0" smtClean="0">
                    <a:solidFill>
                      <a:schemeClr val="bg1"/>
                    </a:solidFill>
                    <a:latin typeface="+mn-ea"/>
                  </a:rPr>
                  <a:t>操作可行性</a:t>
                </a:r>
                <a:endParaRPr lang="en-US" sz="20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910738" y="2452413"/>
                <a:ext cx="20279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</a:rPr>
                  <a:t>The user can demonstrate on a projector or computer, or print the presentation and make it into a film</a:t>
                </a:r>
              </a:p>
            </p:txBody>
          </p:sp>
        </p:grpSp>
      </p:grpSp>
      <p:grpSp>
        <p:nvGrpSpPr>
          <p:cNvPr id="33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4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可行性分析报告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>
                  <a:solidFill>
                    <a:srgbClr val="FFFFFF">
                      <a:lumMod val="75000"/>
                    </a:srgbClr>
                  </a:solidFill>
                </a:rPr>
                <a:t>Feasibility Analysis Report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4591838" y="1949515"/>
            <a:ext cx="3000718" cy="35850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18"/>
          <p:cNvGrpSpPr/>
          <p:nvPr/>
        </p:nvGrpSpPr>
        <p:grpSpPr>
          <a:xfrm>
            <a:off x="4869980" y="3698487"/>
            <a:ext cx="2444433" cy="1175547"/>
            <a:chOff x="7702514" y="2107863"/>
            <a:chExt cx="2444433" cy="1175547"/>
          </a:xfrm>
        </p:grpSpPr>
        <p:sp>
          <p:nvSpPr>
            <p:cNvPr id="40" name="TextBox 19"/>
            <p:cNvSpPr txBox="1"/>
            <p:nvPr/>
          </p:nvSpPr>
          <p:spPr>
            <a:xfrm>
              <a:off x="7702514" y="2107863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经济可行性</a:t>
              </a:r>
              <a:endParaRPr 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910738" y="2452413"/>
              <a:ext cx="2027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</a:rPr>
                <a:t>The user can demonstrate on a projector or computer, or print the presentation and make it into a film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639487" y="5896819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*详情可见可行性分析报告文档</a:t>
            </a:r>
            <a:endParaRPr kumimoji="1" lang="zh-CN" altLang="en-US" dirty="0"/>
          </a:p>
        </p:txBody>
      </p:sp>
      <p:sp>
        <p:nvSpPr>
          <p:cNvPr id="42" name="椭圆 26"/>
          <p:cNvSpPr/>
          <p:nvPr/>
        </p:nvSpPr>
        <p:spPr>
          <a:xfrm>
            <a:off x="5826345" y="2556325"/>
            <a:ext cx="531702" cy="635004"/>
          </a:xfrm>
          <a:custGeom>
            <a:avLst/>
            <a:gdLst>
              <a:gd name="connsiteX0" fmla="*/ 132196 w 277813"/>
              <a:gd name="connsiteY0" fmla="*/ 133350 h 331788"/>
              <a:gd name="connsiteX1" fmla="*/ 132196 w 277813"/>
              <a:gd name="connsiteY1" fmla="*/ 152673 h 331788"/>
              <a:gd name="connsiteX2" fmla="*/ 99724 w 277813"/>
              <a:gd name="connsiteY2" fmla="*/ 186167 h 331788"/>
              <a:gd name="connsiteX3" fmla="*/ 134793 w 277813"/>
              <a:gd name="connsiteY3" fmla="*/ 220949 h 331788"/>
              <a:gd name="connsiteX4" fmla="*/ 154276 w 277813"/>
              <a:gd name="connsiteY4" fmla="*/ 237696 h 331788"/>
              <a:gd name="connsiteX5" fmla="*/ 136092 w 277813"/>
              <a:gd name="connsiteY5" fmla="*/ 249290 h 331788"/>
              <a:gd name="connsiteX6" fmla="*/ 104920 w 277813"/>
              <a:gd name="connsiteY6" fmla="*/ 241561 h 331788"/>
              <a:gd name="connsiteX7" fmla="*/ 98425 w 277813"/>
              <a:gd name="connsiteY7" fmla="*/ 263460 h 331788"/>
              <a:gd name="connsiteX8" fmla="*/ 130897 w 277813"/>
              <a:gd name="connsiteY8" fmla="*/ 272478 h 331788"/>
              <a:gd name="connsiteX9" fmla="*/ 130897 w 277813"/>
              <a:gd name="connsiteY9" fmla="*/ 290513 h 331788"/>
              <a:gd name="connsiteX10" fmla="*/ 150380 w 277813"/>
              <a:gd name="connsiteY10" fmla="*/ 290513 h 331788"/>
              <a:gd name="connsiteX11" fmla="*/ 150380 w 277813"/>
              <a:gd name="connsiteY11" fmla="*/ 271190 h 331788"/>
              <a:gd name="connsiteX12" fmla="*/ 184150 w 277813"/>
              <a:gd name="connsiteY12" fmla="*/ 235120 h 331788"/>
              <a:gd name="connsiteX13" fmla="*/ 152978 w 277813"/>
              <a:gd name="connsiteY13" fmla="*/ 199049 h 331788"/>
              <a:gd name="connsiteX14" fmla="*/ 129598 w 277813"/>
              <a:gd name="connsiteY14" fmla="*/ 182303 h 331788"/>
              <a:gd name="connsiteX15" fmla="*/ 146483 w 277813"/>
              <a:gd name="connsiteY15" fmla="*/ 171997 h 331788"/>
              <a:gd name="connsiteX16" fmla="*/ 173759 w 277813"/>
              <a:gd name="connsiteY16" fmla="*/ 178438 h 331788"/>
              <a:gd name="connsiteX17" fmla="*/ 178955 w 277813"/>
              <a:gd name="connsiteY17" fmla="*/ 156538 h 331788"/>
              <a:gd name="connsiteX18" fmla="*/ 151679 w 277813"/>
              <a:gd name="connsiteY18" fmla="*/ 151385 h 331788"/>
              <a:gd name="connsiteX19" fmla="*/ 151679 w 277813"/>
              <a:gd name="connsiteY19" fmla="*/ 133350 h 331788"/>
              <a:gd name="connsiteX20" fmla="*/ 132196 w 277813"/>
              <a:gd name="connsiteY20" fmla="*/ 133350 h 331788"/>
              <a:gd name="connsiteX21" fmla="*/ 136310 w 277813"/>
              <a:gd name="connsiteY21" fmla="*/ 0 h 331788"/>
              <a:gd name="connsiteX22" fmla="*/ 167467 w 277813"/>
              <a:gd name="connsiteY22" fmla="*/ 3888 h 331788"/>
              <a:gd name="connsiteX23" fmla="*/ 158380 w 277813"/>
              <a:gd name="connsiteY23" fmla="*/ 25921 h 331788"/>
              <a:gd name="connsiteX24" fmla="*/ 184343 w 277813"/>
              <a:gd name="connsiteY24" fmla="*/ 6480 h 331788"/>
              <a:gd name="connsiteX25" fmla="*/ 214202 w 277813"/>
              <a:gd name="connsiteY25" fmla="*/ 9072 h 331788"/>
              <a:gd name="connsiteX26" fmla="*/ 188238 w 277813"/>
              <a:gd name="connsiteY26" fmla="*/ 62210 h 331788"/>
              <a:gd name="connsiteX27" fmla="*/ 215500 w 277813"/>
              <a:gd name="connsiteY27" fmla="*/ 62210 h 331788"/>
              <a:gd name="connsiteX28" fmla="*/ 215500 w 277813"/>
              <a:gd name="connsiteY28" fmla="*/ 81651 h 331788"/>
              <a:gd name="connsiteX29" fmla="*/ 183045 w 277813"/>
              <a:gd name="connsiteY29" fmla="*/ 81651 h 331788"/>
              <a:gd name="connsiteX30" fmla="*/ 277813 w 277813"/>
              <a:gd name="connsiteY30" fmla="*/ 243657 h 331788"/>
              <a:gd name="connsiteX31" fmla="*/ 138907 w 277813"/>
              <a:gd name="connsiteY31" fmla="*/ 331788 h 331788"/>
              <a:gd name="connsiteX32" fmla="*/ 0 w 277813"/>
              <a:gd name="connsiteY32" fmla="*/ 243657 h 331788"/>
              <a:gd name="connsiteX33" fmla="*/ 94768 w 277813"/>
              <a:gd name="connsiteY33" fmla="*/ 81651 h 331788"/>
              <a:gd name="connsiteX34" fmla="*/ 68804 w 277813"/>
              <a:gd name="connsiteY34" fmla="*/ 81651 h 331788"/>
              <a:gd name="connsiteX35" fmla="*/ 68804 w 277813"/>
              <a:gd name="connsiteY35" fmla="*/ 60914 h 331788"/>
              <a:gd name="connsiteX36" fmla="*/ 96066 w 277813"/>
              <a:gd name="connsiteY36" fmla="*/ 62210 h 331788"/>
              <a:gd name="connsiteX37" fmla="*/ 66208 w 277813"/>
              <a:gd name="connsiteY37" fmla="*/ 5184 h 331788"/>
              <a:gd name="connsiteX38" fmla="*/ 110347 w 277813"/>
              <a:gd name="connsiteY38" fmla="*/ 6480 h 331788"/>
              <a:gd name="connsiteX39" fmla="*/ 127223 w 277813"/>
              <a:gd name="connsiteY39" fmla="*/ 28513 h 331788"/>
              <a:gd name="connsiteX40" fmla="*/ 136310 w 277813"/>
              <a:gd name="connsiteY4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77813" h="331788">
                <a:moveTo>
                  <a:pt x="132196" y="133350"/>
                </a:moveTo>
                <a:cubicBezTo>
                  <a:pt x="132196" y="133350"/>
                  <a:pt x="132196" y="133350"/>
                  <a:pt x="132196" y="152673"/>
                </a:cubicBezTo>
                <a:cubicBezTo>
                  <a:pt x="111414" y="156538"/>
                  <a:pt x="99724" y="169420"/>
                  <a:pt x="99724" y="186167"/>
                </a:cubicBezTo>
                <a:cubicBezTo>
                  <a:pt x="99724" y="204202"/>
                  <a:pt x="114012" y="214508"/>
                  <a:pt x="134793" y="220949"/>
                </a:cubicBezTo>
                <a:cubicBezTo>
                  <a:pt x="149081" y="226102"/>
                  <a:pt x="154276" y="231255"/>
                  <a:pt x="154276" y="237696"/>
                </a:cubicBezTo>
                <a:cubicBezTo>
                  <a:pt x="154276" y="245425"/>
                  <a:pt x="147782" y="249290"/>
                  <a:pt x="136092" y="249290"/>
                </a:cubicBezTo>
                <a:cubicBezTo>
                  <a:pt x="124403" y="249290"/>
                  <a:pt x="112713" y="245425"/>
                  <a:pt x="104920" y="241561"/>
                </a:cubicBezTo>
                <a:cubicBezTo>
                  <a:pt x="104920" y="241561"/>
                  <a:pt x="104920" y="241561"/>
                  <a:pt x="98425" y="263460"/>
                </a:cubicBezTo>
                <a:cubicBezTo>
                  <a:pt x="106218" y="267325"/>
                  <a:pt x="117908" y="271190"/>
                  <a:pt x="130897" y="272478"/>
                </a:cubicBezTo>
                <a:cubicBezTo>
                  <a:pt x="130897" y="272478"/>
                  <a:pt x="130897" y="272478"/>
                  <a:pt x="130897" y="290513"/>
                </a:cubicBezTo>
                <a:cubicBezTo>
                  <a:pt x="130897" y="290513"/>
                  <a:pt x="130897" y="290513"/>
                  <a:pt x="150380" y="290513"/>
                </a:cubicBezTo>
                <a:cubicBezTo>
                  <a:pt x="150380" y="290513"/>
                  <a:pt x="150380" y="290513"/>
                  <a:pt x="150380" y="271190"/>
                </a:cubicBezTo>
                <a:cubicBezTo>
                  <a:pt x="172460" y="267325"/>
                  <a:pt x="184150" y="251866"/>
                  <a:pt x="184150" y="235120"/>
                </a:cubicBezTo>
                <a:cubicBezTo>
                  <a:pt x="184150" y="218373"/>
                  <a:pt x="175058" y="208067"/>
                  <a:pt x="152978" y="199049"/>
                </a:cubicBezTo>
                <a:cubicBezTo>
                  <a:pt x="136092" y="193897"/>
                  <a:pt x="129598" y="188744"/>
                  <a:pt x="129598" y="182303"/>
                </a:cubicBezTo>
                <a:cubicBezTo>
                  <a:pt x="129598" y="177150"/>
                  <a:pt x="133495" y="171997"/>
                  <a:pt x="146483" y="171997"/>
                </a:cubicBezTo>
                <a:cubicBezTo>
                  <a:pt x="159472" y="171997"/>
                  <a:pt x="168564" y="177150"/>
                  <a:pt x="173759" y="178438"/>
                </a:cubicBezTo>
                <a:cubicBezTo>
                  <a:pt x="173759" y="178438"/>
                  <a:pt x="173759" y="178438"/>
                  <a:pt x="178955" y="156538"/>
                </a:cubicBezTo>
                <a:cubicBezTo>
                  <a:pt x="172460" y="153962"/>
                  <a:pt x="164667" y="151385"/>
                  <a:pt x="151679" y="151385"/>
                </a:cubicBezTo>
                <a:cubicBezTo>
                  <a:pt x="151679" y="151385"/>
                  <a:pt x="151679" y="151385"/>
                  <a:pt x="151679" y="133350"/>
                </a:cubicBezTo>
                <a:cubicBezTo>
                  <a:pt x="151679" y="133350"/>
                  <a:pt x="151679" y="133350"/>
                  <a:pt x="132196" y="133350"/>
                </a:cubicBezTo>
                <a:close/>
                <a:moveTo>
                  <a:pt x="136310" y="0"/>
                </a:moveTo>
                <a:cubicBezTo>
                  <a:pt x="136310" y="0"/>
                  <a:pt x="136310" y="0"/>
                  <a:pt x="167467" y="3888"/>
                </a:cubicBezTo>
                <a:cubicBezTo>
                  <a:pt x="167467" y="3888"/>
                  <a:pt x="167467" y="3888"/>
                  <a:pt x="158380" y="25921"/>
                </a:cubicBezTo>
                <a:cubicBezTo>
                  <a:pt x="158380" y="25921"/>
                  <a:pt x="158380" y="25921"/>
                  <a:pt x="184343" y="6480"/>
                </a:cubicBezTo>
                <a:cubicBezTo>
                  <a:pt x="184343" y="6480"/>
                  <a:pt x="184343" y="6480"/>
                  <a:pt x="214202" y="9072"/>
                </a:cubicBezTo>
                <a:cubicBezTo>
                  <a:pt x="214202" y="9072"/>
                  <a:pt x="214202" y="9072"/>
                  <a:pt x="188238" y="62210"/>
                </a:cubicBezTo>
                <a:cubicBezTo>
                  <a:pt x="188238" y="62210"/>
                  <a:pt x="188238" y="62210"/>
                  <a:pt x="215500" y="62210"/>
                </a:cubicBezTo>
                <a:cubicBezTo>
                  <a:pt x="215500" y="62210"/>
                  <a:pt x="215500" y="62210"/>
                  <a:pt x="215500" y="81651"/>
                </a:cubicBezTo>
                <a:cubicBezTo>
                  <a:pt x="215500" y="81651"/>
                  <a:pt x="215500" y="81651"/>
                  <a:pt x="183045" y="81651"/>
                </a:cubicBezTo>
                <a:cubicBezTo>
                  <a:pt x="237569" y="114052"/>
                  <a:pt x="277813" y="198295"/>
                  <a:pt x="277813" y="243657"/>
                </a:cubicBezTo>
                <a:cubicBezTo>
                  <a:pt x="277813" y="299387"/>
                  <a:pt x="215500" y="331788"/>
                  <a:pt x="138907" y="331788"/>
                </a:cubicBezTo>
                <a:cubicBezTo>
                  <a:pt x="62313" y="331788"/>
                  <a:pt x="0" y="299387"/>
                  <a:pt x="0" y="243657"/>
                </a:cubicBezTo>
                <a:cubicBezTo>
                  <a:pt x="0" y="198295"/>
                  <a:pt x="40244" y="114052"/>
                  <a:pt x="94768" y="81651"/>
                </a:cubicBezTo>
                <a:cubicBezTo>
                  <a:pt x="94768" y="81651"/>
                  <a:pt x="94768" y="81651"/>
                  <a:pt x="68804" y="81651"/>
                </a:cubicBezTo>
                <a:cubicBezTo>
                  <a:pt x="68804" y="81651"/>
                  <a:pt x="68804" y="81651"/>
                  <a:pt x="68804" y="60914"/>
                </a:cubicBezTo>
                <a:cubicBezTo>
                  <a:pt x="68804" y="60914"/>
                  <a:pt x="68804" y="60914"/>
                  <a:pt x="96066" y="62210"/>
                </a:cubicBezTo>
                <a:cubicBezTo>
                  <a:pt x="96066" y="62210"/>
                  <a:pt x="96066" y="62210"/>
                  <a:pt x="66208" y="5184"/>
                </a:cubicBezTo>
                <a:cubicBezTo>
                  <a:pt x="66208" y="5184"/>
                  <a:pt x="66208" y="5184"/>
                  <a:pt x="110347" y="6480"/>
                </a:cubicBezTo>
                <a:cubicBezTo>
                  <a:pt x="110347" y="6480"/>
                  <a:pt x="110347" y="6480"/>
                  <a:pt x="127223" y="28513"/>
                </a:cubicBezTo>
                <a:cubicBezTo>
                  <a:pt x="127223" y="28513"/>
                  <a:pt x="127223" y="28513"/>
                  <a:pt x="136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2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724400" y="1155700"/>
            <a:ext cx="2743200" cy="2743200"/>
          </a:xfrm>
          <a:prstGeom prst="ellipse">
            <a:avLst/>
          </a:prstGeom>
          <a:solidFill>
            <a:schemeClr val="bg1">
              <a:alpha val="2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54600" y="1485900"/>
            <a:ext cx="2082800" cy="208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32383" y="1973302"/>
            <a:ext cx="11272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chemeClr val="bg1"/>
                </a:solidFill>
              </a:rPr>
              <a:t>03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31160" y="4386302"/>
            <a:ext cx="3929680" cy="850149"/>
            <a:chOff x="6959891" y="1879263"/>
            <a:chExt cx="3929680" cy="850149"/>
          </a:xfrm>
        </p:grpSpPr>
        <p:sp>
          <p:nvSpPr>
            <p:cNvPr id="10" name="TextBox 19"/>
            <p:cNvSpPr txBox="1"/>
            <p:nvPr/>
          </p:nvSpPr>
          <p:spPr>
            <a:xfrm>
              <a:off x="6959891" y="1879263"/>
              <a:ext cx="39296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项目计划</a:t>
              </a:r>
              <a:endParaRPr 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59891" y="2452413"/>
              <a:ext cx="3929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</a:rPr>
                <a:t>Project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Planning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14000" y="6516858"/>
            <a:ext cx="1764000" cy="0"/>
            <a:chOff x="1310247" y="4063999"/>
            <a:chExt cx="2432915" cy="0"/>
          </a:xfrm>
        </p:grpSpPr>
        <p:cxnSp>
          <p:nvCxnSpPr>
            <p:cNvPr id="3" name="直接连接符 2"/>
            <p:cNvCxnSpPr>
              <a:cxnSpLocks/>
            </p:cNvCxnSpPr>
            <p:nvPr/>
          </p:nvCxnSpPr>
          <p:spPr>
            <a:xfrm>
              <a:off x="1310247" y="4063999"/>
              <a:ext cx="6003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921098" y="4063999"/>
              <a:ext cx="60036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2531949" y="4063999"/>
              <a:ext cx="600362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>
              <a:off x="3142800" y="4063999"/>
              <a:ext cx="60036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1BB62-2C08-4CAC-9B3C-FDA8A5CFAFA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33" name="组合 8"/>
          <p:cNvGrpSpPr/>
          <p:nvPr/>
        </p:nvGrpSpPr>
        <p:grpSpPr>
          <a:xfrm>
            <a:off x="260036" y="203200"/>
            <a:ext cx="7213920" cy="809936"/>
            <a:chOff x="2480499" y="245902"/>
            <a:chExt cx="7213920" cy="809936"/>
          </a:xfrm>
        </p:grpSpPr>
        <p:sp>
          <p:nvSpPr>
            <p:cNvPr id="34" name="TextBox 19"/>
            <p:cNvSpPr txBox="1"/>
            <p:nvPr/>
          </p:nvSpPr>
          <p:spPr>
            <a:xfrm>
              <a:off x="2494284" y="245902"/>
              <a:ext cx="36669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/>
                  <a:ea typeface="微软雅黑"/>
                </a:rPr>
                <a:t>项目计划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80499" y="794228"/>
              <a:ext cx="7213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Project</a:t>
              </a:r>
              <a:r>
                <a:rPr lang="zh-CN" altLang="en-US" sz="1050" dirty="0" smtClean="0">
                  <a:solidFill>
                    <a:srgbClr val="FFFFFF">
                      <a:lumMod val="75000"/>
                    </a:srgbClr>
                  </a:solidFill>
                </a:rPr>
                <a:t> </a:t>
              </a:r>
              <a:r>
                <a:rPr lang="en-US" altLang="zh-CN" sz="1050" dirty="0" smtClean="0">
                  <a:solidFill>
                    <a:srgbClr val="FFFFFF">
                      <a:lumMod val="75000"/>
                    </a:srgbClr>
                  </a:solidFill>
                </a:rPr>
                <a:t>Planning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0" y="1704024"/>
            <a:ext cx="12192000" cy="3460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 31"/>
          <p:cNvGrpSpPr/>
          <p:nvPr/>
        </p:nvGrpSpPr>
        <p:grpSpPr>
          <a:xfrm>
            <a:off x="6978000" y="2243137"/>
            <a:ext cx="2712261" cy="2704897"/>
            <a:chOff x="2938584" y="2242373"/>
            <a:chExt cx="2319215" cy="2319215"/>
          </a:xfrm>
        </p:grpSpPr>
        <p:pic>
          <p:nvPicPr>
            <p:cNvPr id="36" name="图片 35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584" y="2242373"/>
              <a:ext cx="2319215" cy="2319215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3615269" y="2750133"/>
              <a:ext cx="1035156" cy="290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Microsoft YaHei Light" charset="-122"/>
                  <a:ea typeface="Microsoft YaHei Light" charset="-122"/>
                  <a:cs typeface="Microsoft YaHei Light" charset="-122"/>
                </a:rPr>
                <a:t>项目计划书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1171DBDE-6813-4592-A6CB-433D309883A1}"/>
              </a:ext>
            </a:extLst>
          </p:cNvPr>
          <p:cNvSpPr/>
          <p:nvPr/>
        </p:nvSpPr>
        <p:spPr>
          <a:xfrm>
            <a:off x="2178270" y="2944969"/>
            <a:ext cx="4400866" cy="9787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zh-CN" sz="1600" dirty="0">
                <a:solidFill>
                  <a:schemeClr val="bg1"/>
                </a:solidFill>
              </a:rPr>
              <a:t>根据《</a:t>
            </a:r>
            <a:r>
              <a:rPr lang="en-US" altLang="zh-CN" sz="1600" dirty="0">
                <a:solidFill>
                  <a:schemeClr val="bg1"/>
                </a:solidFill>
              </a:rPr>
              <a:t>GB8567</a:t>
            </a:r>
            <a:r>
              <a:rPr lang="zh-CN" altLang="zh-CN" sz="1600" dirty="0">
                <a:solidFill>
                  <a:schemeClr val="bg1"/>
                </a:solidFill>
              </a:rPr>
              <a:t>－</a:t>
            </a:r>
            <a:r>
              <a:rPr lang="en-US" altLang="zh-CN" sz="1600" dirty="0">
                <a:solidFill>
                  <a:schemeClr val="bg1"/>
                </a:solidFill>
              </a:rPr>
              <a:t>88</a:t>
            </a:r>
            <a:r>
              <a:rPr lang="zh-CN" altLang="zh-CN" sz="1600" dirty="0">
                <a:solidFill>
                  <a:schemeClr val="bg1"/>
                </a:solidFill>
              </a:rPr>
              <a:t>计算机软件产品开发文件编制指南》中项目开发计划的要求，结合实际情况调整后的《项目计划书》内容如下：</a:t>
            </a:r>
          </a:p>
        </p:txBody>
      </p:sp>
      <p:sp>
        <p:nvSpPr>
          <p:cNvPr id="16" name="TextBox 19"/>
          <p:cNvSpPr txBox="1"/>
          <p:nvPr/>
        </p:nvSpPr>
        <p:spPr>
          <a:xfrm>
            <a:off x="2209788" y="2222581"/>
            <a:ext cx="346193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2000" b="1" dirty="0" smtClean="0">
                <a:solidFill>
                  <a:schemeClr val="bg1"/>
                </a:solidFill>
                <a:latin typeface="+mn-ea"/>
              </a:rPr>
              <a:t>项目计划文档</a:t>
            </a:r>
            <a:endParaRPr lang="en-US" sz="2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7" name="组合 33"/>
          <p:cNvGrpSpPr/>
          <p:nvPr/>
        </p:nvGrpSpPr>
        <p:grpSpPr>
          <a:xfrm>
            <a:off x="8979364" y="5475366"/>
            <a:ext cx="448154" cy="448154"/>
            <a:chOff x="1876757" y="2097699"/>
            <a:chExt cx="1186672" cy="1186672"/>
          </a:xfrm>
        </p:grpSpPr>
        <p:sp>
          <p:nvSpPr>
            <p:cNvPr id="18" name="椭圆 17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椭圆 15"/>
            <p:cNvSpPr/>
            <p:nvPr/>
          </p:nvSpPr>
          <p:spPr>
            <a:xfrm>
              <a:off x="2173461" y="2373534"/>
              <a:ext cx="593266" cy="635004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0" name="组合 36"/>
          <p:cNvGrpSpPr/>
          <p:nvPr/>
        </p:nvGrpSpPr>
        <p:grpSpPr>
          <a:xfrm>
            <a:off x="9553959" y="5475366"/>
            <a:ext cx="448154" cy="448154"/>
            <a:chOff x="1876757" y="2097699"/>
            <a:chExt cx="1186672" cy="1186672"/>
          </a:xfrm>
        </p:grpSpPr>
        <p:sp>
          <p:nvSpPr>
            <p:cNvPr id="21" name="椭圆 20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19"/>
            <p:cNvSpPr/>
            <p:nvPr/>
          </p:nvSpPr>
          <p:spPr>
            <a:xfrm>
              <a:off x="2152592" y="2373534"/>
              <a:ext cx="635004" cy="635004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3" name="组合 39"/>
          <p:cNvGrpSpPr/>
          <p:nvPr/>
        </p:nvGrpSpPr>
        <p:grpSpPr>
          <a:xfrm>
            <a:off x="10128554" y="5475366"/>
            <a:ext cx="448154" cy="448154"/>
            <a:chOff x="1876757" y="2097699"/>
            <a:chExt cx="1186672" cy="1186672"/>
          </a:xfrm>
        </p:grpSpPr>
        <p:sp>
          <p:nvSpPr>
            <p:cNvPr id="24" name="椭圆 23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椭圆 22"/>
            <p:cNvSpPr/>
            <p:nvPr/>
          </p:nvSpPr>
          <p:spPr>
            <a:xfrm>
              <a:off x="2163240" y="2373534"/>
              <a:ext cx="613707" cy="635004"/>
            </a:xfrm>
            <a:custGeom>
              <a:avLst/>
              <a:gdLst>
                <a:gd name="connsiteX0" fmla="*/ 94055 w 317452"/>
                <a:gd name="connsiteY0" fmla="*/ 135965 h 328468"/>
                <a:gd name="connsiteX1" fmla="*/ 94407 w 317452"/>
                <a:gd name="connsiteY1" fmla="*/ 136055 h 328468"/>
                <a:gd name="connsiteX2" fmla="*/ 104825 w 317452"/>
                <a:gd name="connsiteY2" fmla="*/ 158537 h 328468"/>
                <a:gd name="connsiteX3" fmla="*/ 106109 w 317452"/>
                <a:gd name="connsiteY3" fmla="*/ 161308 h 328468"/>
                <a:gd name="connsiteX4" fmla="*/ 98162 w 317452"/>
                <a:gd name="connsiteY4" fmla="*/ 160053 h 328468"/>
                <a:gd name="connsiteX5" fmla="*/ 96849 w 317452"/>
                <a:gd name="connsiteY5" fmla="*/ 160053 h 328468"/>
                <a:gd name="connsiteX6" fmla="*/ 92911 w 317452"/>
                <a:gd name="connsiteY6" fmla="*/ 137630 h 328468"/>
                <a:gd name="connsiteX7" fmla="*/ 93506 w 317452"/>
                <a:gd name="connsiteY7" fmla="*/ 136765 h 328468"/>
                <a:gd name="connsiteX8" fmla="*/ 39496 w 317452"/>
                <a:gd name="connsiteY8" fmla="*/ 115887 h 328468"/>
                <a:gd name="connsiteX9" fmla="*/ 51437 w 317452"/>
                <a:gd name="connsiteY9" fmla="*/ 165488 h 328468"/>
                <a:gd name="connsiteX10" fmla="*/ 48784 w 317452"/>
                <a:gd name="connsiteY10" fmla="*/ 166793 h 328468"/>
                <a:gd name="connsiteX11" fmla="*/ 47457 w 317452"/>
                <a:gd name="connsiteY11" fmla="*/ 170709 h 328468"/>
                <a:gd name="connsiteX12" fmla="*/ 48784 w 317452"/>
                <a:gd name="connsiteY12" fmla="*/ 173319 h 328468"/>
                <a:gd name="connsiteX13" fmla="*/ 52764 w 317452"/>
                <a:gd name="connsiteY13" fmla="*/ 175930 h 328468"/>
                <a:gd name="connsiteX14" fmla="*/ 55418 w 317452"/>
                <a:gd name="connsiteY14" fmla="*/ 174625 h 328468"/>
                <a:gd name="connsiteX15" fmla="*/ 87263 w 317452"/>
                <a:gd name="connsiteY15" fmla="*/ 216393 h 328468"/>
                <a:gd name="connsiteX16" fmla="*/ 55418 w 317452"/>
                <a:gd name="connsiteY16" fmla="*/ 230752 h 328468"/>
                <a:gd name="connsiteX17" fmla="*/ 38169 w 317452"/>
                <a:gd name="connsiteY17" fmla="*/ 224225 h 328468"/>
                <a:gd name="connsiteX18" fmla="*/ 1017 w 317452"/>
                <a:gd name="connsiteY18" fmla="*/ 147214 h 328468"/>
                <a:gd name="connsiteX19" fmla="*/ 7651 w 317452"/>
                <a:gd name="connsiteY19" fmla="*/ 128940 h 328468"/>
                <a:gd name="connsiteX20" fmla="*/ 39496 w 317452"/>
                <a:gd name="connsiteY20" fmla="*/ 115887 h 328468"/>
                <a:gd name="connsiteX21" fmla="*/ 63900 w 317452"/>
                <a:gd name="connsiteY21" fmla="*/ 106627 h 328468"/>
                <a:gd name="connsiteX22" fmla="*/ 71807 w 317452"/>
                <a:gd name="connsiteY22" fmla="*/ 114982 h 328468"/>
                <a:gd name="connsiteX23" fmla="*/ 81033 w 317452"/>
                <a:gd name="connsiteY23" fmla="*/ 133331 h 328468"/>
                <a:gd name="connsiteX24" fmla="*/ 87623 w 317452"/>
                <a:gd name="connsiteY24" fmla="*/ 130710 h 328468"/>
                <a:gd name="connsiteX25" fmla="*/ 95803 w 317452"/>
                <a:gd name="connsiteY25" fmla="*/ 133422 h 328468"/>
                <a:gd name="connsiteX26" fmla="*/ 94055 w 317452"/>
                <a:gd name="connsiteY26" fmla="*/ 135965 h 328468"/>
                <a:gd name="connsiteX27" fmla="*/ 89115 w 317452"/>
                <a:gd name="connsiteY27" fmla="*/ 134702 h 328468"/>
                <a:gd name="connsiteX28" fmla="*/ 83823 w 317452"/>
                <a:gd name="connsiteY28" fmla="*/ 137407 h 328468"/>
                <a:gd name="connsiteX29" fmla="*/ 82500 w 317452"/>
                <a:gd name="connsiteY29" fmla="*/ 137407 h 328468"/>
                <a:gd name="connsiteX30" fmla="*/ 97053 w 317452"/>
                <a:gd name="connsiteY30" fmla="*/ 169863 h 328468"/>
                <a:gd name="connsiteX31" fmla="*/ 98375 w 317452"/>
                <a:gd name="connsiteY31" fmla="*/ 169863 h 328468"/>
                <a:gd name="connsiteX32" fmla="*/ 103667 w 317452"/>
                <a:gd name="connsiteY32" fmla="*/ 167158 h 328468"/>
                <a:gd name="connsiteX33" fmla="*/ 106313 w 317452"/>
                <a:gd name="connsiteY33" fmla="*/ 161749 h 328468"/>
                <a:gd name="connsiteX34" fmla="*/ 106109 w 317452"/>
                <a:gd name="connsiteY34" fmla="*/ 161308 h 328468"/>
                <a:gd name="connsiteX35" fmla="*/ 109648 w 317452"/>
                <a:gd name="connsiteY35" fmla="*/ 161866 h 328468"/>
                <a:gd name="connsiteX36" fmla="*/ 110272 w 317452"/>
                <a:gd name="connsiteY36" fmla="*/ 161402 h 328468"/>
                <a:gd name="connsiteX37" fmla="*/ 110522 w 317452"/>
                <a:gd name="connsiteY37" fmla="*/ 164622 h 328468"/>
                <a:gd name="connsiteX38" fmla="*/ 106074 w 317452"/>
                <a:gd name="connsiteY38" fmla="*/ 170028 h 328468"/>
                <a:gd name="connsiteX39" fmla="*/ 99484 w 317452"/>
                <a:gd name="connsiteY39" fmla="*/ 172650 h 328468"/>
                <a:gd name="connsiteX40" fmla="*/ 107391 w 317452"/>
                <a:gd name="connsiteY40" fmla="*/ 192309 h 328468"/>
                <a:gd name="connsiteX41" fmla="*/ 100802 w 317452"/>
                <a:gd name="connsiteY41" fmla="*/ 211968 h 328468"/>
                <a:gd name="connsiteX42" fmla="*/ 91576 w 317452"/>
                <a:gd name="connsiteY42" fmla="*/ 215900 h 328468"/>
                <a:gd name="connsiteX43" fmla="*/ 59946 w 317452"/>
                <a:gd name="connsiteY43" fmla="*/ 172650 h 328468"/>
                <a:gd name="connsiteX44" fmla="*/ 62582 w 317452"/>
                <a:gd name="connsiteY44" fmla="*/ 171339 h 328468"/>
                <a:gd name="connsiteX45" fmla="*/ 63900 w 317452"/>
                <a:gd name="connsiteY45" fmla="*/ 166097 h 328468"/>
                <a:gd name="connsiteX46" fmla="*/ 62582 w 317452"/>
                <a:gd name="connsiteY46" fmla="*/ 163475 h 328468"/>
                <a:gd name="connsiteX47" fmla="*/ 58628 w 317452"/>
                <a:gd name="connsiteY47" fmla="*/ 162165 h 328468"/>
                <a:gd name="connsiteX48" fmla="*/ 54674 w 317452"/>
                <a:gd name="connsiteY48" fmla="*/ 163475 h 328468"/>
                <a:gd name="connsiteX49" fmla="*/ 42813 w 317452"/>
                <a:gd name="connsiteY49" fmla="*/ 111051 h 328468"/>
                <a:gd name="connsiteX50" fmla="*/ 52038 w 317452"/>
                <a:gd name="connsiteY50" fmla="*/ 107119 h 328468"/>
                <a:gd name="connsiteX51" fmla="*/ 63900 w 317452"/>
                <a:gd name="connsiteY51" fmla="*/ 106627 h 328468"/>
                <a:gd name="connsiteX52" fmla="*/ 221560 w 317452"/>
                <a:gd name="connsiteY52" fmla="*/ 67725 h 328468"/>
                <a:gd name="connsiteX53" fmla="*/ 239938 w 317452"/>
                <a:gd name="connsiteY53" fmla="*/ 67725 h 328468"/>
                <a:gd name="connsiteX54" fmla="*/ 249127 w 317452"/>
                <a:gd name="connsiteY54" fmla="*/ 90147 h 328468"/>
                <a:gd name="connsiteX55" fmla="*/ 249127 w 317452"/>
                <a:gd name="connsiteY55" fmla="*/ 99380 h 328468"/>
                <a:gd name="connsiteX56" fmla="*/ 259629 w 317452"/>
                <a:gd name="connsiteY56" fmla="*/ 162691 h 328468"/>
                <a:gd name="connsiteX57" fmla="*/ 300324 w 317452"/>
                <a:gd name="connsiteY57" fmla="*/ 193027 h 328468"/>
                <a:gd name="connsiteX58" fmla="*/ 304262 w 317452"/>
                <a:gd name="connsiteY58" fmla="*/ 215450 h 328468"/>
                <a:gd name="connsiteX59" fmla="*/ 283258 w 317452"/>
                <a:gd name="connsiteY59" fmla="*/ 219407 h 328468"/>
                <a:gd name="connsiteX60" fmla="*/ 281946 w 317452"/>
                <a:gd name="connsiteY60" fmla="*/ 218088 h 328468"/>
                <a:gd name="connsiteX61" fmla="*/ 236000 w 317452"/>
                <a:gd name="connsiteY61" fmla="*/ 185113 h 328468"/>
                <a:gd name="connsiteX62" fmla="*/ 229436 w 317452"/>
                <a:gd name="connsiteY62" fmla="*/ 174562 h 328468"/>
                <a:gd name="connsiteX63" fmla="*/ 224185 w 317452"/>
                <a:gd name="connsiteY63" fmla="*/ 145544 h 328468"/>
                <a:gd name="connsiteX64" fmla="*/ 196617 w 317452"/>
                <a:gd name="connsiteY64" fmla="*/ 194346 h 328468"/>
                <a:gd name="connsiteX65" fmla="*/ 229436 w 317452"/>
                <a:gd name="connsiteY65" fmla="*/ 243148 h 328468"/>
                <a:gd name="connsiteX66" fmla="*/ 230749 w 317452"/>
                <a:gd name="connsiteY66" fmla="*/ 265571 h 328468"/>
                <a:gd name="connsiteX67" fmla="*/ 195305 w 317452"/>
                <a:gd name="connsiteY67" fmla="*/ 318329 h 328468"/>
                <a:gd name="connsiteX68" fmla="*/ 169050 w 317452"/>
                <a:gd name="connsiteY68" fmla="*/ 323605 h 328468"/>
                <a:gd name="connsiteX69" fmla="*/ 167737 w 317452"/>
                <a:gd name="connsiteY69" fmla="*/ 323605 h 328468"/>
                <a:gd name="connsiteX70" fmla="*/ 162486 w 317452"/>
                <a:gd name="connsiteY70" fmla="*/ 297226 h 328468"/>
                <a:gd name="connsiteX71" fmla="*/ 191366 w 317452"/>
                <a:gd name="connsiteY71" fmla="*/ 255019 h 328468"/>
                <a:gd name="connsiteX72" fmla="*/ 167737 w 317452"/>
                <a:gd name="connsiteY72" fmla="*/ 220726 h 328468"/>
                <a:gd name="connsiteX73" fmla="*/ 70594 w 317452"/>
                <a:gd name="connsiteY73" fmla="*/ 322286 h 328468"/>
                <a:gd name="connsiteX74" fmla="*/ 46965 w 317452"/>
                <a:gd name="connsiteY74" fmla="*/ 326243 h 328468"/>
                <a:gd name="connsiteX75" fmla="*/ 44339 w 317452"/>
                <a:gd name="connsiteY75" fmla="*/ 322286 h 328468"/>
                <a:gd name="connsiteX76" fmla="*/ 43027 w 317452"/>
                <a:gd name="connsiteY76" fmla="*/ 295907 h 328468"/>
                <a:gd name="connsiteX77" fmla="*/ 144108 w 317452"/>
                <a:gd name="connsiteY77" fmla="*/ 189070 h 328468"/>
                <a:gd name="connsiteX78" fmla="*/ 148046 w 317452"/>
                <a:gd name="connsiteY78" fmla="*/ 177200 h 328468"/>
                <a:gd name="connsiteX79" fmla="*/ 190054 w 317452"/>
                <a:gd name="connsiteY79" fmla="*/ 103337 h 328468"/>
                <a:gd name="connsiteX80" fmla="*/ 151984 w 317452"/>
                <a:gd name="connsiteY80" fmla="*/ 107294 h 328468"/>
                <a:gd name="connsiteX81" fmla="*/ 119166 w 317452"/>
                <a:gd name="connsiteY81" fmla="*/ 154777 h 328468"/>
                <a:gd name="connsiteX82" fmla="*/ 110272 w 317452"/>
                <a:gd name="connsiteY82" fmla="*/ 161402 h 328468"/>
                <a:gd name="connsiteX83" fmla="*/ 110027 w 317452"/>
                <a:gd name="connsiteY83" fmla="*/ 158233 h 328468"/>
                <a:gd name="connsiteX84" fmla="*/ 99484 w 317452"/>
                <a:gd name="connsiteY84" fmla="*/ 134642 h 328468"/>
                <a:gd name="connsiteX85" fmla="*/ 95803 w 317452"/>
                <a:gd name="connsiteY85" fmla="*/ 133422 h 328468"/>
                <a:gd name="connsiteX86" fmla="*/ 97670 w 317452"/>
                <a:gd name="connsiteY86" fmla="*/ 130706 h 328468"/>
                <a:gd name="connsiteX87" fmla="*/ 130980 w 317452"/>
                <a:gd name="connsiteY87" fmla="*/ 82234 h 328468"/>
                <a:gd name="connsiteX88" fmla="*/ 141482 w 317452"/>
                <a:gd name="connsiteY88" fmla="*/ 75639 h 328468"/>
                <a:gd name="connsiteX89" fmla="*/ 221560 w 317452"/>
                <a:gd name="connsiteY89" fmla="*/ 67725 h 328468"/>
                <a:gd name="connsiteX90" fmla="*/ 276970 w 317452"/>
                <a:gd name="connsiteY90" fmla="*/ 0 h 328468"/>
                <a:gd name="connsiteX91" fmla="*/ 317452 w 317452"/>
                <a:gd name="connsiteY91" fmla="*/ 39688 h 328468"/>
                <a:gd name="connsiteX92" fmla="*/ 276970 w 317452"/>
                <a:gd name="connsiteY92" fmla="*/ 79376 h 328468"/>
                <a:gd name="connsiteX93" fmla="*/ 236488 w 317452"/>
                <a:gd name="connsiteY93" fmla="*/ 39688 h 328468"/>
                <a:gd name="connsiteX94" fmla="*/ 276970 w 317452"/>
                <a:gd name="connsiteY94" fmla="*/ 0 h 32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7452" h="328468">
                  <a:moveTo>
                    <a:pt x="94055" y="135965"/>
                  </a:moveTo>
                  <a:lnTo>
                    <a:pt x="94407" y="136055"/>
                  </a:lnTo>
                  <a:cubicBezTo>
                    <a:pt x="100360" y="148902"/>
                    <a:pt x="103337" y="155325"/>
                    <a:pt x="104825" y="158537"/>
                  </a:cubicBezTo>
                  <a:lnTo>
                    <a:pt x="106109" y="161308"/>
                  </a:lnTo>
                  <a:lnTo>
                    <a:pt x="98162" y="160053"/>
                  </a:lnTo>
                  <a:cubicBezTo>
                    <a:pt x="98162" y="160053"/>
                    <a:pt x="96849" y="160053"/>
                    <a:pt x="96849" y="160053"/>
                  </a:cubicBezTo>
                  <a:cubicBezTo>
                    <a:pt x="90285" y="154777"/>
                    <a:pt x="87660" y="144225"/>
                    <a:pt x="92911" y="137630"/>
                  </a:cubicBezTo>
                  <a:cubicBezTo>
                    <a:pt x="92911" y="137630"/>
                    <a:pt x="92911" y="137630"/>
                    <a:pt x="93506" y="136765"/>
                  </a:cubicBezTo>
                  <a:close/>
                  <a:moveTo>
                    <a:pt x="39496" y="115887"/>
                  </a:moveTo>
                  <a:cubicBezTo>
                    <a:pt x="39496" y="115887"/>
                    <a:pt x="39496" y="115887"/>
                    <a:pt x="51437" y="165488"/>
                  </a:cubicBezTo>
                  <a:cubicBezTo>
                    <a:pt x="51437" y="165488"/>
                    <a:pt x="51437" y="165488"/>
                    <a:pt x="48784" y="166793"/>
                  </a:cubicBezTo>
                  <a:cubicBezTo>
                    <a:pt x="47457" y="166793"/>
                    <a:pt x="47457" y="169403"/>
                    <a:pt x="47457" y="170709"/>
                  </a:cubicBezTo>
                  <a:cubicBezTo>
                    <a:pt x="47457" y="170709"/>
                    <a:pt x="47457" y="170709"/>
                    <a:pt x="48784" y="173319"/>
                  </a:cubicBezTo>
                  <a:cubicBezTo>
                    <a:pt x="50111" y="175930"/>
                    <a:pt x="51437" y="175930"/>
                    <a:pt x="52764" y="175930"/>
                  </a:cubicBezTo>
                  <a:lnTo>
                    <a:pt x="55418" y="174625"/>
                  </a:lnTo>
                  <a:cubicBezTo>
                    <a:pt x="55418" y="174625"/>
                    <a:pt x="55418" y="174625"/>
                    <a:pt x="87263" y="216393"/>
                  </a:cubicBezTo>
                  <a:cubicBezTo>
                    <a:pt x="87263" y="216393"/>
                    <a:pt x="87263" y="216393"/>
                    <a:pt x="55418" y="230752"/>
                  </a:cubicBezTo>
                  <a:cubicBezTo>
                    <a:pt x="48784" y="233362"/>
                    <a:pt x="40823" y="230752"/>
                    <a:pt x="38169" y="224225"/>
                  </a:cubicBezTo>
                  <a:cubicBezTo>
                    <a:pt x="38169" y="224225"/>
                    <a:pt x="38169" y="224225"/>
                    <a:pt x="1017" y="147214"/>
                  </a:cubicBezTo>
                  <a:cubicBezTo>
                    <a:pt x="-1637" y="140687"/>
                    <a:pt x="1017" y="132856"/>
                    <a:pt x="7651" y="128940"/>
                  </a:cubicBezTo>
                  <a:cubicBezTo>
                    <a:pt x="7651" y="128940"/>
                    <a:pt x="7651" y="128940"/>
                    <a:pt x="39496" y="115887"/>
                  </a:cubicBezTo>
                  <a:close/>
                  <a:moveTo>
                    <a:pt x="63900" y="106627"/>
                  </a:moveTo>
                  <a:cubicBezTo>
                    <a:pt x="67524" y="108102"/>
                    <a:pt x="70489" y="111051"/>
                    <a:pt x="71807" y="114982"/>
                  </a:cubicBezTo>
                  <a:cubicBezTo>
                    <a:pt x="71807" y="114982"/>
                    <a:pt x="71807" y="114982"/>
                    <a:pt x="81033" y="133331"/>
                  </a:cubicBezTo>
                  <a:cubicBezTo>
                    <a:pt x="81033" y="133331"/>
                    <a:pt x="81033" y="133331"/>
                    <a:pt x="87623" y="130710"/>
                  </a:cubicBezTo>
                  <a:lnTo>
                    <a:pt x="95803" y="133422"/>
                  </a:lnTo>
                  <a:lnTo>
                    <a:pt x="94055" y="135965"/>
                  </a:lnTo>
                  <a:lnTo>
                    <a:pt x="89115" y="134702"/>
                  </a:lnTo>
                  <a:cubicBezTo>
                    <a:pt x="89115" y="134702"/>
                    <a:pt x="89115" y="134702"/>
                    <a:pt x="83823" y="137407"/>
                  </a:cubicBezTo>
                  <a:cubicBezTo>
                    <a:pt x="83823" y="137407"/>
                    <a:pt x="82500" y="137407"/>
                    <a:pt x="82500" y="137407"/>
                  </a:cubicBezTo>
                  <a:cubicBezTo>
                    <a:pt x="82500" y="137407"/>
                    <a:pt x="82500" y="137407"/>
                    <a:pt x="97053" y="169863"/>
                  </a:cubicBezTo>
                  <a:cubicBezTo>
                    <a:pt x="97053" y="169863"/>
                    <a:pt x="97053" y="169863"/>
                    <a:pt x="98375" y="169863"/>
                  </a:cubicBezTo>
                  <a:lnTo>
                    <a:pt x="103667" y="167158"/>
                  </a:lnTo>
                  <a:cubicBezTo>
                    <a:pt x="106313" y="165806"/>
                    <a:pt x="106313" y="163101"/>
                    <a:pt x="106313" y="161749"/>
                  </a:cubicBezTo>
                  <a:lnTo>
                    <a:pt x="106109" y="161308"/>
                  </a:lnTo>
                  <a:lnTo>
                    <a:pt x="109648" y="161866"/>
                  </a:lnTo>
                  <a:lnTo>
                    <a:pt x="110272" y="161402"/>
                  </a:lnTo>
                  <a:lnTo>
                    <a:pt x="110522" y="164622"/>
                  </a:lnTo>
                  <a:cubicBezTo>
                    <a:pt x="109698" y="166752"/>
                    <a:pt x="108051" y="168718"/>
                    <a:pt x="106074" y="170028"/>
                  </a:cubicBezTo>
                  <a:cubicBezTo>
                    <a:pt x="106074" y="170028"/>
                    <a:pt x="106074" y="170028"/>
                    <a:pt x="99484" y="172650"/>
                  </a:cubicBezTo>
                  <a:cubicBezTo>
                    <a:pt x="99484" y="172650"/>
                    <a:pt x="99484" y="172650"/>
                    <a:pt x="107391" y="192309"/>
                  </a:cubicBezTo>
                  <a:cubicBezTo>
                    <a:pt x="111345" y="198862"/>
                    <a:pt x="107391" y="208036"/>
                    <a:pt x="100802" y="211968"/>
                  </a:cubicBezTo>
                  <a:cubicBezTo>
                    <a:pt x="100802" y="211968"/>
                    <a:pt x="100802" y="211968"/>
                    <a:pt x="91576" y="215900"/>
                  </a:cubicBezTo>
                  <a:cubicBezTo>
                    <a:pt x="91576" y="215900"/>
                    <a:pt x="91576" y="215900"/>
                    <a:pt x="59946" y="172650"/>
                  </a:cubicBezTo>
                  <a:cubicBezTo>
                    <a:pt x="59946" y="172650"/>
                    <a:pt x="59946" y="172650"/>
                    <a:pt x="62582" y="171339"/>
                  </a:cubicBezTo>
                  <a:cubicBezTo>
                    <a:pt x="65218" y="170028"/>
                    <a:pt x="65218" y="167407"/>
                    <a:pt x="63900" y="166097"/>
                  </a:cubicBezTo>
                  <a:cubicBezTo>
                    <a:pt x="63900" y="166097"/>
                    <a:pt x="63900" y="166097"/>
                    <a:pt x="62582" y="163475"/>
                  </a:cubicBezTo>
                  <a:cubicBezTo>
                    <a:pt x="62582" y="162165"/>
                    <a:pt x="59946" y="160854"/>
                    <a:pt x="58628" y="162165"/>
                  </a:cubicBezTo>
                  <a:cubicBezTo>
                    <a:pt x="58628" y="162165"/>
                    <a:pt x="58628" y="162165"/>
                    <a:pt x="54674" y="163475"/>
                  </a:cubicBezTo>
                  <a:cubicBezTo>
                    <a:pt x="54674" y="163475"/>
                    <a:pt x="54674" y="163475"/>
                    <a:pt x="42813" y="111051"/>
                  </a:cubicBezTo>
                  <a:cubicBezTo>
                    <a:pt x="42813" y="111051"/>
                    <a:pt x="42813" y="111051"/>
                    <a:pt x="52038" y="107119"/>
                  </a:cubicBezTo>
                  <a:cubicBezTo>
                    <a:pt x="55992" y="105153"/>
                    <a:pt x="60275" y="105153"/>
                    <a:pt x="63900" y="106627"/>
                  </a:cubicBezTo>
                  <a:close/>
                  <a:moveTo>
                    <a:pt x="221560" y="67725"/>
                  </a:moveTo>
                  <a:cubicBezTo>
                    <a:pt x="226810" y="65087"/>
                    <a:pt x="234687" y="65087"/>
                    <a:pt x="239938" y="67725"/>
                  </a:cubicBezTo>
                  <a:cubicBezTo>
                    <a:pt x="247814" y="73001"/>
                    <a:pt x="250440" y="80915"/>
                    <a:pt x="249127" y="90147"/>
                  </a:cubicBezTo>
                  <a:cubicBezTo>
                    <a:pt x="249127" y="92785"/>
                    <a:pt x="249127" y="96742"/>
                    <a:pt x="249127" y="99380"/>
                  </a:cubicBezTo>
                  <a:cubicBezTo>
                    <a:pt x="249127" y="99380"/>
                    <a:pt x="249127" y="99380"/>
                    <a:pt x="259629" y="162691"/>
                  </a:cubicBezTo>
                  <a:cubicBezTo>
                    <a:pt x="259629" y="162691"/>
                    <a:pt x="259629" y="162691"/>
                    <a:pt x="300324" y="193027"/>
                  </a:cubicBezTo>
                  <a:cubicBezTo>
                    <a:pt x="308200" y="198303"/>
                    <a:pt x="309513" y="207536"/>
                    <a:pt x="304262" y="215450"/>
                  </a:cubicBezTo>
                  <a:cubicBezTo>
                    <a:pt x="299011" y="222045"/>
                    <a:pt x="289822" y="223363"/>
                    <a:pt x="283258" y="219407"/>
                  </a:cubicBezTo>
                  <a:cubicBezTo>
                    <a:pt x="283258" y="219407"/>
                    <a:pt x="281946" y="219407"/>
                    <a:pt x="281946" y="218088"/>
                  </a:cubicBezTo>
                  <a:cubicBezTo>
                    <a:pt x="281946" y="218088"/>
                    <a:pt x="281946" y="218088"/>
                    <a:pt x="236000" y="185113"/>
                  </a:cubicBezTo>
                  <a:cubicBezTo>
                    <a:pt x="232061" y="182475"/>
                    <a:pt x="230749" y="178518"/>
                    <a:pt x="229436" y="174562"/>
                  </a:cubicBezTo>
                  <a:cubicBezTo>
                    <a:pt x="229436" y="174562"/>
                    <a:pt x="229436" y="174562"/>
                    <a:pt x="224185" y="145544"/>
                  </a:cubicBezTo>
                  <a:cubicBezTo>
                    <a:pt x="224185" y="145544"/>
                    <a:pt x="224185" y="145544"/>
                    <a:pt x="196617" y="194346"/>
                  </a:cubicBezTo>
                  <a:cubicBezTo>
                    <a:pt x="196617" y="194346"/>
                    <a:pt x="196617" y="194346"/>
                    <a:pt x="229436" y="243148"/>
                  </a:cubicBezTo>
                  <a:cubicBezTo>
                    <a:pt x="234687" y="249743"/>
                    <a:pt x="234687" y="258976"/>
                    <a:pt x="230749" y="265571"/>
                  </a:cubicBezTo>
                  <a:cubicBezTo>
                    <a:pt x="230749" y="265571"/>
                    <a:pt x="230749" y="265571"/>
                    <a:pt x="195305" y="318329"/>
                  </a:cubicBezTo>
                  <a:cubicBezTo>
                    <a:pt x="188741" y="326243"/>
                    <a:pt x="178239" y="328881"/>
                    <a:pt x="169050" y="323605"/>
                  </a:cubicBezTo>
                  <a:cubicBezTo>
                    <a:pt x="169050" y="323605"/>
                    <a:pt x="169050" y="323605"/>
                    <a:pt x="167737" y="323605"/>
                  </a:cubicBezTo>
                  <a:cubicBezTo>
                    <a:pt x="159861" y="318329"/>
                    <a:pt x="157235" y="305140"/>
                    <a:pt x="162486" y="297226"/>
                  </a:cubicBezTo>
                  <a:cubicBezTo>
                    <a:pt x="162486" y="297226"/>
                    <a:pt x="162486" y="297226"/>
                    <a:pt x="191366" y="255019"/>
                  </a:cubicBezTo>
                  <a:cubicBezTo>
                    <a:pt x="191366" y="255019"/>
                    <a:pt x="191366" y="255019"/>
                    <a:pt x="167737" y="220726"/>
                  </a:cubicBezTo>
                  <a:cubicBezTo>
                    <a:pt x="167737" y="220726"/>
                    <a:pt x="167737" y="220726"/>
                    <a:pt x="70594" y="322286"/>
                  </a:cubicBezTo>
                  <a:cubicBezTo>
                    <a:pt x="65343" y="328881"/>
                    <a:pt x="54841" y="330200"/>
                    <a:pt x="46965" y="326243"/>
                  </a:cubicBezTo>
                  <a:cubicBezTo>
                    <a:pt x="45652" y="324924"/>
                    <a:pt x="44339" y="323605"/>
                    <a:pt x="44339" y="322286"/>
                  </a:cubicBezTo>
                  <a:cubicBezTo>
                    <a:pt x="36463" y="315691"/>
                    <a:pt x="36463" y="303821"/>
                    <a:pt x="43027" y="295907"/>
                  </a:cubicBezTo>
                  <a:cubicBezTo>
                    <a:pt x="43027" y="295907"/>
                    <a:pt x="43027" y="295907"/>
                    <a:pt x="144108" y="189070"/>
                  </a:cubicBezTo>
                  <a:cubicBezTo>
                    <a:pt x="144108" y="185113"/>
                    <a:pt x="145421" y="181156"/>
                    <a:pt x="148046" y="177200"/>
                  </a:cubicBezTo>
                  <a:cubicBezTo>
                    <a:pt x="148046" y="177200"/>
                    <a:pt x="148046" y="177200"/>
                    <a:pt x="190054" y="103337"/>
                  </a:cubicBezTo>
                  <a:cubicBezTo>
                    <a:pt x="190054" y="103337"/>
                    <a:pt x="190054" y="103337"/>
                    <a:pt x="151984" y="107294"/>
                  </a:cubicBezTo>
                  <a:cubicBezTo>
                    <a:pt x="151984" y="107294"/>
                    <a:pt x="151984" y="107294"/>
                    <a:pt x="119166" y="154777"/>
                  </a:cubicBezTo>
                  <a:lnTo>
                    <a:pt x="110272" y="161402"/>
                  </a:lnTo>
                  <a:lnTo>
                    <a:pt x="110027" y="158233"/>
                  </a:lnTo>
                  <a:cubicBezTo>
                    <a:pt x="99484" y="134642"/>
                    <a:pt x="99484" y="134642"/>
                    <a:pt x="99484" y="134642"/>
                  </a:cubicBezTo>
                  <a:lnTo>
                    <a:pt x="95803" y="133422"/>
                  </a:lnTo>
                  <a:lnTo>
                    <a:pt x="97670" y="130706"/>
                  </a:lnTo>
                  <a:cubicBezTo>
                    <a:pt x="102428" y="123781"/>
                    <a:pt x="111946" y="109932"/>
                    <a:pt x="130980" y="82234"/>
                  </a:cubicBezTo>
                  <a:cubicBezTo>
                    <a:pt x="133606" y="78277"/>
                    <a:pt x="137544" y="75639"/>
                    <a:pt x="141482" y="75639"/>
                  </a:cubicBezTo>
                  <a:cubicBezTo>
                    <a:pt x="141482" y="75639"/>
                    <a:pt x="141482" y="75639"/>
                    <a:pt x="221560" y="67725"/>
                  </a:cubicBezTo>
                  <a:close/>
                  <a:moveTo>
                    <a:pt x="276970" y="0"/>
                  </a:moveTo>
                  <a:cubicBezTo>
                    <a:pt x="299328" y="0"/>
                    <a:pt x="317452" y="17769"/>
                    <a:pt x="317452" y="39688"/>
                  </a:cubicBezTo>
                  <a:cubicBezTo>
                    <a:pt x="317452" y="61607"/>
                    <a:pt x="299328" y="79376"/>
                    <a:pt x="276970" y="79376"/>
                  </a:cubicBezTo>
                  <a:cubicBezTo>
                    <a:pt x="254612" y="79376"/>
                    <a:pt x="236488" y="61607"/>
                    <a:pt x="236488" y="39688"/>
                  </a:cubicBezTo>
                  <a:cubicBezTo>
                    <a:pt x="236488" y="17769"/>
                    <a:pt x="254612" y="0"/>
                    <a:pt x="2769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26" name="组合 42"/>
          <p:cNvGrpSpPr/>
          <p:nvPr/>
        </p:nvGrpSpPr>
        <p:grpSpPr>
          <a:xfrm>
            <a:off x="10703149" y="5475366"/>
            <a:ext cx="448154" cy="448154"/>
            <a:chOff x="1876757" y="2097699"/>
            <a:chExt cx="1186672" cy="1186672"/>
          </a:xfrm>
        </p:grpSpPr>
        <p:sp>
          <p:nvSpPr>
            <p:cNvPr id="27" name="椭圆 26"/>
            <p:cNvSpPr/>
            <p:nvPr/>
          </p:nvSpPr>
          <p:spPr>
            <a:xfrm>
              <a:off x="1876757" y="2097699"/>
              <a:ext cx="1186672" cy="118667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椭圆 25"/>
            <p:cNvSpPr/>
            <p:nvPr/>
          </p:nvSpPr>
          <p:spPr>
            <a:xfrm>
              <a:off x="2152592" y="2434301"/>
              <a:ext cx="635004" cy="513470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06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475F7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475F7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1289</Words>
  <Application>Microsoft Macintosh PowerPoint</Application>
  <PresentationFormat>宽屏</PresentationFormat>
  <Paragraphs>275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Agency FB</vt:lpstr>
      <vt:lpstr>Microsoft YaHei Light</vt:lpstr>
      <vt:lpstr>Times New Roman</vt:lpstr>
      <vt:lpstr>等线</vt:lpstr>
      <vt:lpstr>黑体</vt:lpstr>
      <vt:lpstr>宋体</vt:lpstr>
      <vt:lpstr>碳纤维正粗黑简体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cp:keywords/>
  <dc:description>锐旗设计；https://9ppt.taobao.com</dc:description>
  <cp:lastModifiedBy>Microsoft Office 用户</cp:lastModifiedBy>
  <cp:revision>56</cp:revision>
  <dcterms:created xsi:type="dcterms:W3CDTF">2017-06-12T07:56:53Z</dcterms:created>
  <dcterms:modified xsi:type="dcterms:W3CDTF">2018-09-30T08:37:38Z</dcterms:modified>
</cp:coreProperties>
</file>